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1"/>
  </p:notesMasterIdLst>
  <p:handoutMasterIdLst>
    <p:handoutMasterId r:id="rId22"/>
  </p:handoutMasterIdLst>
  <p:sldIdLst>
    <p:sldId id="256" r:id="rId3"/>
    <p:sldId id="283" r:id="rId4"/>
    <p:sldId id="306" r:id="rId5"/>
    <p:sldId id="305" r:id="rId6"/>
    <p:sldId id="341" r:id="rId7"/>
    <p:sldId id="342" r:id="rId8"/>
    <p:sldId id="287" r:id="rId9"/>
    <p:sldId id="354" r:id="rId10"/>
    <p:sldId id="290" r:id="rId11"/>
    <p:sldId id="289" r:id="rId12"/>
    <p:sldId id="291" r:id="rId13"/>
    <p:sldId id="339" r:id="rId14"/>
    <p:sldId id="295" r:id="rId15"/>
    <p:sldId id="355" r:id="rId16"/>
    <p:sldId id="356" r:id="rId17"/>
    <p:sldId id="358" r:id="rId18"/>
    <p:sldId id="357" r:id="rId19"/>
    <p:sldId id="300" r:id="rId20"/>
  </p:sldIdLst>
  <p:sldSz cx="9906000" cy="6858000" type="A4"/>
  <p:notesSz cx="7104063" cy="10234613"/>
  <p:embeddedFontLst>
    <p:embeddedFont>
      <p:font typeface="Bebas Neue" panose="020B0604020202020204" charset="0"/>
      <p:regular r:id="rId23"/>
    </p:embeddedFont>
    <p:embeddedFont>
      <p:font typeface="Fira Sans Extra Condensed SemiBold" panose="020B0604020202020204" charset="0"/>
      <p:regular r:id="rId24"/>
      <p:bold r:id="rId25"/>
      <p:italic r:id="rId26"/>
      <p:boldItalic r:id="rId27"/>
    </p:embeddedFont>
    <p:embeddedFont>
      <p:font typeface="Fjalla One" panose="020B0604020202020204" charset="0"/>
      <p:regular r:id="rId28"/>
    </p:embeddedFont>
    <p:embeddedFont>
      <p:font typeface="Itim" panose="020B0604020202020204" charset="0"/>
      <p:regular r:id="rId29"/>
    </p:embeddedFont>
    <p:embeddedFont>
      <p:font typeface="Muli" panose="02000503040000020004" pitchFamily="2" charset="0"/>
      <p:regular r:id="rId30"/>
      <p:bold r:id="rId31"/>
      <p:italic r:id="rId32"/>
      <p:boldItalic r:id="rId33"/>
    </p:embeddedFont>
    <p:embeddedFont>
      <p:font typeface="Nunito Light" panose="020B0604020202020204" charset="0"/>
      <p:regular r:id="rId34"/>
      <p:italic r:id="rId35"/>
    </p:embeddedFont>
    <p:embeddedFont>
      <p:font typeface="PT Sans"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Roboto Condensed Light" panose="020B0604020202020204" charset="0"/>
      <p:regular r:id="rId44"/>
      <p:italic r:id="rId45"/>
    </p:embeddedFont>
    <p:embeddedFont>
      <p:font typeface="Yu Gothic UI Semibold" panose="020B0700000000000000" pitchFamily="34" charset="-128"/>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3" userDrawn="1">
          <p15:clr>
            <a:srgbClr val="9AA0A6"/>
          </p15:clr>
        </p15:guide>
        <p15:guide id="3" orient="horz"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1E99E0-F994-4F8C-9BBD-5AE73A36DDCB}">
  <a:tblStyle styleId="{7C1E99E0-F994-4F8C-9BBD-5AE73A36DD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284" y="72"/>
      </p:cViewPr>
      <p:guideLst>
        <p:guide pos="543"/>
        <p:guide orient="horz"/>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02FC9D-E969-7F42-ED25-66A8AC0685B6}"/>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4602D53-4566-7E41-4C1E-4A079E6A2A00}"/>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8FE9B692-E320-4081-8E54-B94245A6BA11}" type="datetimeFigureOut">
              <a:rPr lang="en-IN" smtClean="0"/>
              <a:t>24-05-2023</a:t>
            </a:fld>
            <a:endParaRPr lang="en-IN"/>
          </a:p>
        </p:txBody>
      </p:sp>
      <p:sp>
        <p:nvSpPr>
          <p:cNvPr id="4" name="Footer Placeholder 3">
            <a:extLst>
              <a:ext uri="{FF2B5EF4-FFF2-40B4-BE49-F238E27FC236}">
                <a16:creationId xmlns:a16="http://schemas.microsoft.com/office/drawing/2014/main" id="{21DE833D-9691-0EFD-5454-EA3904CE356C}"/>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r>
              <a:rPr lang="en-IN"/>
              <a:t>30 Days JAVA FULL STACK MASTERCLASS PROGRAM </a:t>
            </a:r>
          </a:p>
        </p:txBody>
      </p:sp>
      <p:sp>
        <p:nvSpPr>
          <p:cNvPr id="5" name="Slide Number Placeholder 4">
            <a:extLst>
              <a:ext uri="{FF2B5EF4-FFF2-40B4-BE49-F238E27FC236}">
                <a16:creationId xmlns:a16="http://schemas.microsoft.com/office/drawing/2014/main" id="{1E91F1CD-ABCC-C039-31C2-414179B2A2A4}"/>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A21A04C-F360-490C-8AEF-1D236078830D}" type="slidenum">
              <a:rPr lang="en-IN" smtClean="0"/>
              <a:t>‹#›</a:t>
            </a:fld>
            <a:endParaRPr lang="en-IN"/>
          </a:p>
        </p:txBody>
      </p:sp>
    </p:spTree>
    <p:extLst>
      <p:ext uri="{BB962C8B-B14F-4D97-AF65-F5344CB8AC3E}">
        <p14:creationId xmlns:p14="http://schemas.microsoft.com/office/powerpoint/2010/main" val="241622581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81050" y="768350"/>
            <a:ext cx="554355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84094338"/>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781050" y="768350"/>
            <a:ext cx="554196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163245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781050" y="768350"/>
            <a:ext cx="554196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241277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044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86663" y="1927101"/>
            <a:ext cx="4004000" cy="23032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rgbClr val="191919"/>
              </a:buClr>
              <a:buSzPts val="5200"/>
              <a:buNone/>
              <a:defRPr sz="3671">
                <a:solidFill>
                  <a:schemeClr val="dk1"/>
                </a:solidFill>
              </a:defRPr>
            </a:lvl1pPr>
            <a:lvl2pPr lvl="1" algn="ctr">
              <a:spcBef>
                <a:spcPts val="0"/>
              </a:spcBef>
              <a:spcAft>
                <a:spcPts val="0"/>
              </a:spcAft>
              <a:buClr>
                <a:srgbClr val="191919"/>
              </a:buClr>
              <a:buSzPts val="5200"/>
              <a:buNone/>
              <a:defRPr sz="3817">
                <a:solidFill>
                  <a:srgbClr val="191919"/>
                </a:solidFill>
              </a:defRPr>
            </a:lvl2pPr>
            <a:lvl3pPr lvl="2" algn="ctr">
              <a:spcBef>
                <a:spcPts val="0"/>
              </a:spcBef>
              <a:spcAft>
                <a:spcPts val="0"/>
              </a:spcAft>
              <a:buClr>
                <a:srgbClr val="191919"/>
              </a:buClr>
              <a:buSzPts val="5200"/>
              <a:buNone/>
              <a:defRPr sz="3817">
                <a:solidFill>
                  <a:srgbClr val="191919"/>
                </a:solidFill>
              </a:defRPr>
            </a:lvl3pPr>
            <a:lvl4pPr lvl="3" algn="ctr">
              <a:spcBef>
                <a:spcPts val="0"/>
              </a:spcBef>
              <a:spcAft>
                <a:spcPts val="0"/>
              </a:spcAft>
              <a:buClr>
                <a:srgbClr val="191919"/>
              </a:buClr>
              <a:buSzPts val="5200"/>
              <a:buNone/>
              <a:defRPr sz="3817">
                <a:solidFill>
                  <a:srgbClr val="191919"/>
                </a:solidFill>
              </a:defRPr>
            </a:lvl4pPr>
            <a:lvl5pPr lvl="4" algn="ctr">
              <a:spcBef>
                <a:spcPts val="0"/>
              </a:spcBef>
              <a:spcAft>
                <a:spcPts val="0"/>
              </a:spcAft>
              <a:buClr>
                <a:srgbClr val="191919"/>
              </a:buClr>
              <a:buSzPts val="5200"/>
              <a:buNone/>
              <a:defRPr sz="3817">
                <a:solidFill>
                  <a:srgbClr val="191919"/>
                </a:solidFill>
              </a:defRPr>
            </a:lvl5pPr>
            <a:lvl6pPr lvl="5" algn="ctr">
              <a:spcBef>
                <a:spcPts val="0"/>
              </a:spcBef>
              <a:spcAft>
                <a:spcPts val="0"/>
              </a:spcAft>
              <a:buClr>
                <a:srgbClr val="191919"/>
              </a:buClr>
              <a:buSzPts val="5200"/>
              <a:buNone/>
              <a:defRPr sz="3817">
                <a:solidFill>
                  <a:srgbClr val="191919"/>
                </a:solidFill>
              </a:defRPr>
            </a:lvl6pPr>
            <a:lvl7pPr lvl="6" algn="ctr">
              <a:spcBef>
                <a:spcPts val="0"/>
              </a:spcBef>
              <a:spcAft>
                <a:spcPts val="0"/>
              </a:spcAft>
              <a:buClr>
                <a:srgbClr val="191919"/>
              </a:buClr>
              <a:buSzPts val="5200"/>
              <a:buNone/>
              <a:defRPr sz="3817">
                <a:solidFill>
                  <a:srgbClr val="191919"/>
                </a:solidFill>
              </a:defRPr>
            </a:lvl7pPr>
            <a:lvl8pPr lvl="7" algn="ctr">
              <a:spcBef>
                <a:spcPts val="0"/>
              </a:spcBef>
              <a:spcAft>
                <a:spcPts val="0"/>
              </a:spcAft>
              <a:buClr>
                <a:srgbClr val="191919"/>
              </a:buClr>
              <a:buSzPts val="5200"/>
              <a:buNone/>
              <a:defRPr sz="3817">
                <a:solidFill>
                  <a:srgbClr val="191919"/>
                </a:solidFill>
              </a:defRPr>
            </a:lvl8pPr>
            <a:lvl9pPr lvl="8" algn="ctr">
              <a:spcBef>
                <a:spcPts val="0"/>
              </a:spcBef>
              <a:spcAft>
                <a:spcPts val="0"/>
              </a:spcAft>
              <a:buClr>
                <a:srgbClr val="191919"/>
              </a:buClr>
              <a:buSzPts val="5200"/>
              <a:buNone/>
              <a:defRPr sz="3817">
                <a:solidFill>
                  <a:srgbClr val="191919"/>
                </a:solidFill>
              </a:defRPr>
            </a:lvl9pPr>
          </a:lstStyle>
          <a:p>
            <a:endParaRPr/>
          </a:p>
        </p:txBody>
      </p:sp>
      <p:sp>
        <p:nvSpPr>
          <p:cNvPr id="10" name="Google Shape;10;p2"/>
          <p:cNvSpPr txBox="1">
            <a:spLocks noGrp="1"/>
          </p:cNvSpPr>
          <p:nvPr>
            <p:ph type="subTitle" idx="1"/>
          </p:nvPr>
        </p:nvSpPr>
        <p:spPr>
          <a:xfrm>
            <a:off x="5186663" y="4360768"/>
            <a:ext cx="4004000" cy="55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028"/>
            </a:lvl1pPr>
            <a:lvl2pPr lvl="1" algn="ctr">
              <a:lnSpc>
                <a:spcPct val="100000"/>
              </a:lnSpc>
              <a:spcBef>
                <a:spcPts val="0"/>
              </a:spcBef>
              <a:spcAft>
                <a:spcPts val="0"/>
              </a:spcAft>
              <a:buSzPts val="1800"/>
              <a:buNone/>
              <a:defRPr sz="1321"/>
            </a:lvl2pPr>
            <a:lvl3pPr lvl="2" algn="ctr">
              <a:lnSpc>
                <a:spcPct val="100000"/>
              </a:lnSpc>
              <a:spcBef>
                <a:spcPts val="0"/>
              </a:spcBef>
              <a:spcAft>
                <a:spcPts val="0"/>
              </a:spcAft>
              <a:buSzPts val="1800"/>
              <a:buNone/>
              <a:defRPr sz="1321"/>
            </a:lvl3pPr>
            <a:lvl4pPr lvl="3" algn="ctr">
              <a:lnSpc>
                <a:spcPct val="100000"/>
              </a:lnSpc>
              <a:spcBef>
                <a:spcPts val="0"/>
              </a:spcBef>
              <a:spcAft>
                <a:spcPts val="0"/>
              </a:spcAft>
              <a:buSzPts val="1800"/>
              <a:buNone/>
              <a:defRPr sz="1321"/>
            </a:lvl4pPr>
            <a:lvl5pPr lvl="4" algn="ctr">
              <a:lnSpc>
                <a:spcPct val="100000"/>
              </a:lnSpc>
              <a:spcBef>
                <a:spcPts val="0"/>
              </a:spcBef>
              <a:spcAft>
                <a:spcPts val="0"/>
              </a:spcAft>
              <a:buSzPts val="1800"/>
              <a:buNone/>
              <a:defRPr sz="1321"/>
            </a:lvl5pPr>
            <a:lvl6pPr lvl="5" algn="ctr">
              <a:lnSpc>
                <a:spcPct val="100000"/>
              </a:lnSpc>
              <a:spcBef>
                <a:spcPts val="0"/>
              </a:spcBef>
              <a:spcAft>
                <a:spcPts val="0"/>
              </a:spcAft>
              <a:buSzPts val="1800"/>
              <a:buNone/>
              <a:defRPr sz="1321"/>
            </a:lvl6pPr>
            <a:lvl7pPr lvl="6" algn="ctr">
              <a:lnSpc>
                <a:spcPct val="100000"/>
              </a:lnSpc>
              <a:spcBef>
                <a:spcPts val="0"/>
              </a:spcBef>
              <a:spcAft>
                <a:spcPts val="0"/>
              </a:spcAft>
              <a:buSzPts val="1800"/>
              <a:buNone/>
              <a:defRPr sz="1321"/>
            </a:lvl7pPr>
            <a:lvl8pPr lvl="7" algn="ctr">
              <a:lnSpc>
                <a:spcPct val="100000"/>
              </a:lnSpc>
              <a:spcBef>
                <a:spcPts val="0"/>
              </a:spcBef>
              <a:spcAft>
                <a:spcPts val="0"/>
              </a:spcAft>
              <a:buSzPts val="1800"/>
              <a:buNone/>
              <a:defRPr sz="1321"/>
            </a:lvl8pPr>
            <a:lvl9pPr lvl="8" algn="ctr">
              <a:lnSpc>
                <a:spcPct val="100000"/>
              </a:lnSpc>
              <a:spcBef>
                <a:spcPts val="0"/>
              </a:spcBef>
              <a:spcAft>
                <a:spcPts val="0"/>
              </a:spcAft>
              <a:buSzPts val="1800"/>
              <a:buNone/>
              <a:defRPr sz="1321"/>
            </a:lvl9pPr>
          </a:lstStyle>
          <a:p>
            <a:endParaRPr/>
          </a:p>
        </p:txBody>
      </p:sp>
      <p:sp>
        <p:nvSpPr>
          <p:cNvPr id="4" name="Rectangle 3">
            <a:extLst>
              <a:ext uri="{FF2B5EF4-FFF2-40B4-BE49-F238E27FC236}">
                <a16:creationId xmlns:a16="http://schemas.microsoft.com/office/drawing/2014/main" id="{475D831D-423C-4FB0-AA8C-30BA6A19E03E}"/>
              </a:ext>
            </a:extLst>
          </p:cNvPr>
          <p:cNvSpPr/>
          <p:nvPr userDrawn="1"/>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www.pantechelearning.com</a:t>
            </a:r>
            <a:r>
              <a:rPr lang="en-US" dirty="0"/>
              <a:t>                                                                             30 Days Python Full Stack Master Class</a:t>
            </a:r>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ext">
  <p:cSld name="CUSTOM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504451" y="1585468"/>
            <a:ext cx="4897100" cy="2619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1012"/>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2" name="Google Shape;62;p14"/>
          <p:cNvSpPr txBox="1">
            <a:spLocks noGrp="1"/>
          </p:cNvSpPr>
          <p:nvPr>
            <p:ph type="subTitle" idx="1"/>
          </p:nvPr>
        </p:nvSpPr>
        <p:spPr>
          <a:xfrm>
            <a:off x="2338430" y="4204667"/>
            <a:ext cx="5278975"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ext 1">
  <p:cSld name="CUSTOM">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80001" y="3914800"/>
            <a:ext cx="8346000"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8" name="Google Shape;68;p16"/>
          <p:cNvSpPr txBox="1">
            <a:spLocks noGrp="1"/>
          </p:cNvSpPr>
          <p:nvPr>
            <p:ph type="subTitle" idx="1"/>
          </p:nvPr>
        </p:nvSpPr>
        <p:spPr>
          <a:xfrm>
            <a:off x="780001" y="4678401"/>
            <a:ext cx="4652700" cy="13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ext 2">
  <p:cSld name="CUSTOM_4">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80000" y="2327000"/>
            <a:ext cx="3502525"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1" name="Google Shape;71;p17"/>
          <p:cNvSpPr txBox="1">
            <a:spLocks noGrp="1"/>
          </p:cNvSpPr>
          <p:nvPr>
            <p:ph type="subTitle" idx="1"/>
          </p:nvPr>
        </p:nvSpPr>
        <p:spPr>
          <a:xfrm>
            <a:off x="780000" y="3090602"/>
            <a:ext cx="2790125"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ext 3">
  <p:cSld name="CUSTOM_4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016672" y="2327000"/>
            <a:ext cx="2849600" cy="763600"/>
          </a:xfrm>
          <a:prstGeom prst="rect">
            <a:avLst/>
          </a:prstGeom>
        </p:spPr>
        <p:txBody>
          <a:bodyPr spcFirstLastPara="1" wrap="square" lIns="0" tIns="0" rIns="0" bIns="0" anchor="ctr" anchorCtr="0">
            <a:noAutofit/>
          </a:bodyPr>
          <a:lstStyle>
            <a:lvl1pPr lvl="0" algn="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4" name="Google Shape;74;p18"/>
          <p:cNvSpPr txBox="1">
            <a:spLocks noGrp="1"/>
          </p:cNvSpPr>
          <p:nvPr>
            <p:ph type="subTitle" idx="1"/>
          </p:nvPr>
        </p:nvSpPr>
        <p:spPr>
          <a:xfrm>
            <a:off x="6016807" y="3090602"/>
            <a:ext cx="28496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wo columns 1">
  <p:cSld name="TITLE_AND_TWO_COLUMNS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729759" y="2816264"/>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7" name="Google Shape;77;p19"/>
          <p:cNvSpPr txBox="1">
            <a:spLocks noGrp="1"/>
          </p:cNvSpPr>
          <p:nvPr>
            <p:ph type="title" idx="2"/>
          </p:nvPr>
        </p:nvSpPr>
        <p:spPr>
          <a:xfrm>
            <a:off x="5205142" y="2816264"/>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8" name="Google Shape;78;p19"/>
          <p:cNvSpPr txBox="1">
            <a:spLocks noGrp="1"/>
          </p:cNvSpPr>
          <p:nvPr>
            <p:ph type="subTitle" idx="1"/>
          </p:nvPr>
        </p:nvSpPr>
        <p:spPr>
          <a:xfrm>
            <a:off x="5333517" y="3466430"/>
            <a:ext cx="27144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79" name="Google Shape;79;p19"/>
          <p:cNvSpPr txBox="1">
            <a:spLocks noGrp="1"/>
          </p:cNvSpPr>
          <p:nvPr>
            <p:ph type="subTitle" idx="3"/>
          </p:nvPr>
        </p:nvSpPr>
        <p:spPr>
          <a:xfrm>
            <a:off x="1858323" y="3466430"/>
            <a:ext cx="27144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80" name="Google Shape;80;p19"/>
          <p:cNvSpPr txBox="1">
            <a:spLocks noGrp="1"/>
          </p:cNvSpPr>
          <p:nvPr>
            <p:ph type="title" idx="4"/>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015841"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3" name="Google Shape;83;p20"/>
          <p:cNvSpPr txBox="1">
            <a:spLocks noGrp="1"/>
          </p:cNvSpPr>
          <p:nvPr>
            <p:ph type="subTitle" idx="1"/>
          </p:nvPr>
        </p:nvSpPr>
        <p:spPr>
          <a:xfrm>
            <a:off x="1015841"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20"/>
          <p:cNvSpPr txBox="1">
            <a:spLocks noGrp="1"/>
          </p:cNvSpPr>
          <p:nvPr>
            <p:ph type="title" idx="2"/>
          </p:nvPr>
        </p:nvSpPr>
        <p:spPr>
          <a:xfrm>
            <a:off x="3774787"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5" name="Google Shape;85;p20"/>
          <p:cNvSpPr txBox="1">
            <a:spLocks noGrp="1"/>
          </p:cNvSpPr>
          <p:nvPr>
            <p:ph type="subTitle" idx="3"/>
          </p:nvPr>
        </p:nvSpPr>
        <p:spPr>
          <a:xfrm>
            <a:off x="3774790"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20"/>
          <p:cNvSpPr txBox="1">
            <a:spLocks noGrp="1"/>
          </p:cNvSpPr>
          <p:nvPr>
            <p:ph type="title" idx="4"/>
          </p:nvPr>
        </p:nvSpPr>
        <p:spPr>
          <a:xfrm>
            <a:off x="6533742"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7" name="Google Shape;87;p20"/>
          <p:cNvSpPr txBox="1">
            <a:spLocks noGrp="1"/>
          </p:cNvSpPr>
          <p:nvPr>
            <p:ph type="subTitle" idx="5"/>
          </p:nvPr>
        </p:nvSpPr>
        <p:spPr>
          <a:xfrm>
            <a:off x="6533745"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20"/>
          <p:cNvSpPr txBox="1">
            <a:spLocks noGrp="1"/>
          </p:cNvSpPr>
          <p:nvPr>
            <p:ph type="title" idx="6"/>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5">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2626922" y="21576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1" name="Google Shape;91;p21"/>
          <p:cNvSpPr txBox="1">
            <a:spLocks noGrp="1"/>
          </p:cNvSpPr>
          <p:nvPr>
            <p:ph type="subTitle" idx="1"/>
          </p:nvPr>
        </p:nvSpPr>
        <p:spPr>
          <a:xfrm>
            <a:off x="2626922" y="29397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1"/>
          <p:cNvSpPr txBox="1">
            <a:spLocks noGrp="1"/>
          </p:cNvSpPr>
          <p:nvPr>
            <p:ph type="title" idx="2"/>
          </p:nvPr>
        </p:nvSpPr>
        <p:spPr>
          <a:xfrm>
            <a:off x="5136039" y="21576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3" name="Google Shape;93;p21"/>
          <p:cNvSpPr txBox="1">
            <a:spLocks noGrp="1"/>
          </p:cNvSpPr>
          <p:nvPr>
            <p:ph type="subTitle" idx="3"/>
          </p:nvPr>
        </p:nvSpPr>
        <p:spPr>
          <a:xfrm>
            <a:off x="5136034" y="29397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1"/>
          <p:cNvSpPr txBox="1">
            <a:spLocks noGrp="1"/>
          </p:cNvSpPr>
          <p:nvPr>
            <p:ph type="title" idx="4"/>
          </p:nvPr>
        </p:nvSpPr>
        <p:spPr>
          <a:xfrm>
            <a:off x="2626922" y="40688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5" name="Google Shape;95;p21"/>
          <p:cNvSpPr txBox="1">
            <a:spLocks noGrp="1"/>
          </p:cNvSpPr>
          <p:nvPr>
            <p:ph type="subTitle" idx="5"/>
          </p:nvPr>
        </p:nvSpPr>
        <p:spPr>
          <a:xfrm>
            <a:off x="2626922" y="48509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1"/>
          <p:cNvSpPr txBox="1">
            <a:spLocks noGrp="1"/>
          </p:cNvSpPr>
          <p:nvPr>
            <p:ph type="title" idx="6"/>
          </p:nvPr>
        </p:nvSpPr>
        <p:spPr>
          <a:xfrm>
            <a:off x="5136039" y="40688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7" name="Google Shape;97;p21"/>
          <p:cNvSpPr txBox="1">
            <a:spLocks noGrp="1"/>
          </p:cNvSpPr>
          <p:nvPr>
            <p:ph type="subTitle" idx="7"/>
          </p:nvPr>
        </p:nvSpPr>
        <p:spPr>
          <a:xfrm>
            <a:off x="5136034" y="48509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21"/>
          <p:cNvSpPr txBox="1">
            <a:spLocks noGrp="1"/>
          </p:cNvSpPr>
          <p:nvPr>
            <p:ph type="title" idx="8"/>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7">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192941"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1" name="Google Shape;101;p22"/>
          <p:cNvSpPr txBox="1">
            <a:spLocks noGrp="1"/>
          </p:cNvSpPr>
          <p:nvPr>
            <p:ph type="subTitle" idx="1"/>
          </p:nvPr>
        </p:nvSpPr>
        <p:spPr>
          <a:xfrm>
            <a:off x="1192941"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22"/>
          <p:cNvSpPr txBox="1">
            <a:spLocks noGrp="1"/>
          </p:cNvSpPr>
          <p:nvPr>
            <p:ph type="title" idx="2"/>
          </p:nvPr>
        </p:nvSpPr>
        <p:spPr>
          <a:xfrm>
            <a:off x="3877194"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3" name="Google Shape;103;p22"/>
          <p:cNvSpPr txBox="1">
            <a:spLocks noGrp="1"/>
          </p:cNvSpPr>
          <p:nvPr>
            <p:ph type="subTitle" idx="3"/>
          </p:nvPr>
        </p:nvSpPr>
        <p:spPr>
          <a:xfrm>
            <a:off x="3877194"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2"/>
          <p:cNvSpPr txBox="1">
            <a:spLocks noGrp="1"/>
          </p:cNvSpPr>
          <p:nvPr>
            <p:ph type="title" idx="4"/>
          </p:nvPr>
        </p:nvSpPr>
        <p:spPr>
          <a:xfrm>
            <a:off x="1192941"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5" name="Google Shape;105;p22"/>
          <p:cNvSpPr txBox="1">
            <a:spLocks noGrp="1"/>
          </p:cNvSpPr>
          <p:nvPr>
            <p:ph type="subTitle" idx="5"/>
          </p:nvPr>
        </p:nvSpPr>
        <p:spPr>
          <a:xfrm>
            <a:off x="1192941"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22"/>
          <p:cNvSpPr txBox="1">
            <a:spLocks noGrp="1"/>
          </p:cNvSpPr>
          <p:nvPr>
            <p:ph type="title" idx="6"/>
          </p:nvPr>
        </p:nvSpPr>
        <p:spPr>
          <a:xfrm>
            <a:off x="3877194"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7" name="Google Shape;107;p22"/>
          <p:cNvSpPr txBox="1">
            <a:spLocks noGrp="1"/>
          </p:cNvSpPr>
          <p:nvPr>
            <p:ph type="subTitle" idx="7"/>
          </p:nvPr>
        </p:nvSpPr>
        <p:spPr>
          <a:xfrm>
            <a:off x="3877194"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2"/>
          <p:cNvSpPr txBox="1">
            <a:spLocks noGrp="1"/>
          </p:cNvSpPr>
          <p:nvPr>
            <p:ph type="title" idx="8"/>
          </p:nvPr>
        </p:nvSpPr>
        <p:spPr>
          <a:xfrm>
            <a:off x="6561455"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9" name="Google Shape;109;p22"/>
          <p:cNvSpPr txBox="1">
            <a:spLocks noGrp="1"/>
          </p:cNvSpPr>
          <p:nvPr>
            <p:ph type="subTitle" idx="9"/>
          </p:nvPr>
        </p:nvSpPr>
        <p:spPr>
          <a:xfrm>
            <a:off x="6561455"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2"/>
          <p:cNvSpPr txBox="1">
            <a:spLocks noGrp="1"/>
          </p:cNvSpPr>
          <p:nvPr>
            <p:ph type="title" idx="13"/>
          </p:nvPr>
        </p:nvSpPr>
        <p:spPr>
          <a:xfrm>
            <a:off x="6561455"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11" name="Google Shape;111;p22"/>
          <p:cNvSpPr txBox="1">
            <a:spLocks noGrp="1"/>
          </p:cNvSpPr>
          <p:nvPr>
            <p:ph type="subTitle" idx="14"/>
          </p:nvPr>
        </p:nvSpPr>
        <p:spPr>
          <a:xfrm>
            <a:off x="6561455"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2"/>
          <p:cNvSpPr txBox="1">
            <a:spLocks noGrp="1"/>
          </p:cNvSpPr>
          <p:nvPr>
            <p:ph type="title" idx="15"/>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Numbers and Text">
  <p:cSld name="CUSTOM_8">
    <p:spTree>
      <p:nvGrpSpPr>
        <p:cNvPr id="1" name="Shape 113"/>
        <p:cNvGrpSpPr/>
        <p:nvPr/>
      </p:nvGrpSpPr>
      <p:grpSpPr>
        <a:xfrm>
          <a:off x="0" y="0"/>
          <a:ext cx="0" cy="0"/>
          <a:chOff x="0" y="0"/>
          <a:chExt cx="0" cy="0"/>
        </a:xfrm>
      </p:grpSpPr>
      <p:sp>
        <p:nvSpPr>
          <p:cNvPr id="114" name="Google Shape;114;p23"/>
          <p:cNvSpPr txBox="1">
            <a:spLocks noGrp="1"/>
          </p:cNvSpPr>
          <p:nvPr>
            <p:ph type="title" hasCustomPrompt="1"/>
          </p:nvPr>
        </p:nvSpPr>
        <p:spPr>
          <a:xfrm>
            <a:off x="2408901" y="893634"/>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5" name="Google Shape;115;p23"/>
          <p:cNvSpPr txBox="1">
            <a:spLocks noGrp="1"/>
          </p:cNvSpPr>
          <p:nvPr>
            <p:ph type="subTitle" idx="1"/>
          </p:nvPr>
        </p:nvSpPr>
        <p:spPr>
          <a:xfrm>
            <a:off x="2408901" y="1671500"/>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
        <p:nvSpPr>
          <p:cNvPr id="116" name="Google Shape;116;p23"/>
          <p:cNvSpPr txBox="1">
            <a:spLocks noGrp="1"/>
          </p:cNvSpPr>
          <p:nvPr>
            <p:ph type="title" idx="2" hasCustomPrompt="1"/>
          </p:nvPr>
        </p:nvSpPr>
        <p:spPr>
          <a:xfrm>
            <a:off x="2408901" y="2605748"/>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7" name="Google Shape;117;p23"/>
          <p:cNvSpPr txBox="1">
            <a:spLocks noGrp="1"/>
          </p:cNvSpPr>
          <p:nvPr>
            <p:ph type="subTitle" idx="3"/>
          </p:nvPr>
        </p:nvSpPr>
        <p:spPr>
          <a:xfrm>
            <a:off x="2408901" y="3406192"/>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
        <p:nvSpPr>
          <p:cNvPr id="118" name="Google Shape;118;p23"/>
          <p:cNvSpPr txBox="1">
            <a:spLocks noGrp="1"/>
          </p:cNvSpPr>
          <p:nvPr>
            <p:ph type="title" idx="4" hasCustomPrompt="1"/>
          </p:nvPr>
        </p:nvSpPr>
        <p:spPr>
          <a:xfrm>
            <a:off x="2408901" y="4354184"/>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9" name="Google Shape;119;p23"/>
          <p:cNvSpPr txBox="1">
            <a:spLocks noGrp="1"/>
          </p:cNvSpPr>
          <p:nvPr>
            <p:ph type="subTitle" idx="5"/>
          </p:nvPr>
        </p:nvSpPr>
        <p:spPr>
          <a:xfrm>
            <a:off x="2408901" y="5165951"/>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hanks">
  <p:cSld name="CUSTOM_3">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80001" y="841383"/>
            <a:ext cx="4652700" cy="11640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528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2" name="Google Shape;122;p24"/>
          <p:cNvSpPr txBox="1">
            <a:spLocks noGrp="1"/>
          </p:cNvSpPr>
          <p:nvPr>
            <p:ph type="subTitle" idx="1"/>
          </p:nvPr>
        </p:nvSpPr>
        <p:spPr>
          <a:xfrm>
            <a:off x="780000" y="2215666"/>
            <a:ext cx="3720925"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75"/>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80000" y="2867802"/>
            <a:ext cx="54899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3671"/>
            </a:lvl1pPr>
            <a:lvl2pPr lvl="1" algn="ctr">
              <a:spcBef>
                <a:spcPts val="0"/>
              </a:spcBef>
              <a:spcAft>
                <a:spcPts val="0"/>
              </a:spcAft>
              <a:buSzPts val="3600"/>
              <a:buNone/>
              <a:defRPr sz="2643"/>
            </a:lvl2pPr>
            <a:lvl3pPr lvl="2" algn="ctr">
              <a:spcBef>
                <a:spcPts val="0"/>
              </a:spcBef>
              <a:spcAft>
                <a:spcPts val="0"/>
              </a:spcAft>
              <a:buSzPts val="3600"/>
              <a:buNone/>
              <a:defRPr sz="2643"/>
            </a:lvl3pPr>
            <a:lvl4pPr lvl="3" algn="ctr">
              <a:spcBef>
                <a:spcPts val="0"/>
              </a:spcBef>
              <a:spcAft>
                <a:spcPts val="0"/>
              </a:spcAft>
              <a:buSzPts val="3600"/>
              <a:buNone/>
              <a:defRPr sz="2643"/>
            </a:lvl4pPr>
            <a:lvl5pPr lvl="4" algn="ctr">
              <a:spcBef>
                <a:spcPts val="0"/>
              </a:spcBef>
              <a:spcAft>
                <a:spcPts val="0"/>
              </a:spcAft>
              <a:buSzPts val="3600"/>
              <a:buNone/>
              <a:defRPr sz="2643"/>
            </a:lvl5pPr>
            <a:lvl6pPr lvl="5" algn="ctr">
              <a:spcBef>
                <a:spcPts val="0"/>
              </a:spcBef>
              <a:spcAft>
                <a:spcPts val="0"/>
              </a:spcAft>
              <a:buSzPts val="3600"/>
              <a:buNone/>
              <a:defRPr sz="2643"/>
            </a:lvl6pPr>
            <a:lvl7pPr lvl="6" algn="ctr">
              <a:spcBef>
                <a:spcPts val="0"/>
              </a:spcBef>
              <a:spcAft>
                <a:spcPts val="0"/>
              </a:spcAft>
              <a:buSzPts val="3600"/>
              <a:buNone/>
              <a:defRPr sz="2643"/>
            </a:lvl7pPr>
            <a:lvl8pPr lvl="7" algn="ctr">
              <a:spcBef>
                <a:spcPts val="0"/>
              </a:spcBef>
              <a:spcAft>
                <a:spcPts val="0"/>
              </a:spcAft>
              <a:buSzPts val="3600"/>
              <a:buNone/>
              <a:defRPr sz="2643"/>
            </a:lvl8pPr>
            <a:lvl9pPr lvl="8" algn="ctr">
              <a:spcBef>
                <a:spcPts val="0"/>
              </a:spcBef>
              <a:spcAft>
                <a:spcPts val="0"/>
              </a:spcAft>
              <a:buSzPts val="3600"/>
              <a:buNone/>
              <a:defRPr sz="2643"/>
            </a:lvl9pPr>
          </a:lstStyle>
          <a:p>
            <a:endParaRPr/>
          </a:p>
        </p:txBody>
      </p:sp>
      <p:sp>
        <p:nvSpPr>
          <p:cNvPr id="13" name="Google Shape;13;p3"/>
          <p:cNvSpPr txBox="1">
            <a:spLocks noGrp="1"/>
          </p:cNvSpPr>
          <p:nvPr>
            <p:ph type="title" idx="2" hasCustomPrompt="1"/>
          </p:nvPr>
        </p:nvSpPr>
        <p:spPr>
          <a:xfrm>
            <a:off x="780000" y="1783768"/>
            <a:ext cx="54899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4405"/>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4" name="Google Shape;14;p3"/>
          <p:cNvSpPr txBox="1">
            <a:spLocks noGrp="1"/>
          </p:cNvSpPr>
          <p:nvPr>
            <p:ph type="subTitle" idx="1"/>
          </p:nvPr>
        </p:nvSpPr>
        <p:spPr>
          <a:xfrm>
            <a:off x="780000" y="3871435"/>
            <a:ext cx="54899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 name="Rectangle 4">
            <a:extLst>
              <a:ext uri="{FF2B5EF4-FFF2-40B4-BE49-F238E27FC236}">
                <a16:creationId xmlns:a16="http://schemas.microsoft.com/office/drawing/2014/main" id="{C0BEC36B-863F-498E-8BF3-F13A4D32249E}"/>
              </a:ext>
            </a:extLst>
          </p:cNvPr>
          <p:cNvSpPr/>
          <p:nvPr userDrawn="1"/>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www.pantechelearning.com</a:t>
            </a:r>
            <a:r>
              <a:rPr lang="en-US" dirty="0"/>
              <a:t>                                                                             30 Days Python Full Stack Master Class</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ackground">
  <p:cSld name="CUSTOM_9">
    <p:spTree>
      <p:nvGrpSpPr>
        <p:cNvPr id="1" name="Shape 12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86663" y="1927101"/>
            <a:ext cx="4004000" cy="23032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rgbClr val="191919"/>
              </a:buClr>
              <a:buSzPts val="5200"/>
              <a:buNone/>
              <a:defRPr sz="3671">
                <a:solidFill>
                  <a:schemeClr val="dk1"/>
                </a:solidFill>
              </a:defRPr>
            </a:lvl1pPr>
            <a:lvl2pPr lvl="1" algn="ctr">
              <a:spcBef>
                <a:spcPts val="0"/>
              </a:spcBef>
              <a:spcAft>
                <a:spcPts val="0"/>
              </a:spcAft>
              <a:buClr>
                <a:srgbClr val="191919"/>
              </a:buClr>
              <a:buSzPts val="5200"/>
              <a:buNone/>
              <a:defRPr sz="3817">
                <a:solidFill>
                  <a:srgbClr val="191919"/>
                </a:solidFill>
              </a:defRPr>
            </a:lvl2pPr>
            <a:lvl3pPr lvl="2" algn="ctr">
              <a:spcBef>
                <a:spcPts val="0"/>
              </a:spcBef>
              <a:spcAft>
                <a:spcPts val="0"/>
              </a:spcAft>
              <a:buClr>
                <a:srgbClr val="191919"/>
              </a:buClr>
              <a:buSzPts val="5200"/>
              <a:buNone/>
              <a:defRPr sz="3817">
                <a:solidFill>
                  <a:srgbClr val="191919"/>
                </a:solidFill>
              </a:defRPr>
            </a:lvl3pPr>
            <a:lvl4pPr lvl="3" algn="ctr">
              <a:spcBef>
                <a:spcPts val="0"/>
              </a:spcBef>
              <a:spcAft>
                <a:spcPts val="0"/>
              </a:spcAft>
              <a:buClr>
                <a:srgbClr val="191919"/>
              </a:buClr>
              <a:buSzPts val="5200"/>
              <a:buNone/>
              <a:defRPr sz="3817">
                <a:solidFill>
                  <a:srgbClr val="191919"/>
                </a:solidFill>
              </a:defRPr>
            </a:lvl4pPr>
            <a:lvl5pPr lvl="4" algn="ctr">
              <a:spcBef>
                <a:spcPts val="0"/>
              </a:spcBef>
              <a:spcAft>
                <a:spcPts val="0"/>
              </a:spcAft>
              <a:buClr>
                <a:srgbClr val="191919"/>
              </a:buClr>
              <a:buSzPts val="5200"/>
              <a:buNone/>
              <a:defRPr sz="3817">
                <a:solidFill>
                  <a:srgbClr val="191919"/>
                </a:solidFill>
              </a:defRPr>
            </a:lvl5pPr>
            <a:lvl6pPr lvl="5" algn="ctr">
              <a:spcBef>
                <a:spcPts val="0"/>
              </a:spcBef>
              <a:spcAft>
                <a:spcPts val="0"/>
              </a:spcAft>
              <a:buClr>
                <a:srgbClr val="191919"/>
              </a:buClr>
              <a:buSzPts val="5200"/>
              <a:buNone/>
              <a:defRPr sz="3817">
                <a:solidFill>
                  <a:srgbClr val="191919"/>
                </a:solidFill>
              </a:defRPr>
            </a:lvl6pPr>
            <a:lvl7pPr lvl="6" algn="ctr">
              <a:spcBef>
                <a:spcPts val="0"/>
              </a:spcBef>
              <a:spcAft>
                <a:spcPts val="0"/>
              </a:spcAft>
              <a:buClr>
                <a:srgbClr val="191919"/>
              </a:buClr>
              <a:buSzPts val="5200"/>
              <a:buNone/>
              <a:defRPr sz="3817">
                <a:solidFill>
                  <a:srgbClr val="191919"/>
                </a:solidFill>
              </a:defRPr>
            </a:lvl7pPr>
            <a:lvl8pPr lvl="7" algn="ctr">
              <a:spcBef>
                <a:spcPts val="0"/>
              </a:spcBef>
              <a:spcAft>
                <a:spcPts val="0"/>
              </a:spcAft>
              <a:buClr>
                <a:srgbClr val="191919"/>
              </a:buClr>
              <a:buSzPts val="5200"/>
              <a:buNone/>
              <a:defRPr sz="3817">
                <a:solidFill>
                  <a:srgbClr val="191919"/>
                </a:solidFill>
              </a:defRPr>
            </a:lvl8pPr>
            <a:lvl9pPr lvl="8" algn="ctr">
              <a:spcBef>
                <a:spcPts val="0"/>
              </a:spcBef>
              <a:spcAft>
                <a:spcPts val="0"/>
              </a:spcAft>
              <a:buClr>
                <a:srgbClr val="191919"/>
              </a:buClr>
              <a:buSzPts val="5200"/>
              <a:buNone/>
              <a:defRPr sz="3817">
                <a:solidFill>
                  <a:srgbClr val="191919"/>
                </a:solidFill>
              </a:defRPr>
            </a:lvl9pPr>
          </a:lstStyle>
          <a:p>
            <a:endParaRPr/>
          </a:p>
        </p:txBody>
      </p:sp>
      <p:sp>
        <p:nvSpPr>
          <p:cNvPr id="10" name="Google Shape;10;p2"/>
          <p:cNvSpPr txBox="1">
            <a:spLocks noGrp="1"/>
          </p:cNvSpPr>
          <p:nvPr>
            <p:ph type="subTitle" idx="1"/>
          </p:nvPr>
        </p:nvSpPr>
        <p:spPr>
          <a:xfrm>
            <a:off x="5186663" y="4360768"/>
            <a:ext cx="4004000" cy="55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028"/>
            </a:lvl1pPr>
            <a:lvl2pPr lvl="1" algn="ctr">
              <a:lnSpc>
                <a:spcPct val="100000"/>
              </a:lnSpc>
              <a:spcBef>
                <a:spcPts val="0"/>
              </a:spcBef>
              <a:spcAft>
                <a:spcPts val="0"/>
              </a:spcAft>
              <a:buSzPts val="1800"/>
              <a:buNone/>
              <a:defRPr sz="1321"/>
            </a:lvl2pPr>
            <a:lvl3pPr lvl="2" algn="ctr">
              <a:lnSpc>
                <a:spcPct val="100000"/>
              </a:lnSpc>
              <a:spcBef>
                <a:spcPts val="0"/>
              </a:spcBef>
              <a:spcAft>
                <a:spcPts val="0"/>
              </a:spcAft>
              <a:buSzPts val="1800"/>
              <a:buNone/>
              <a:defRPr sz="1321"/>
            </a:lvl3pPr>
            <a:lvl4pPr lvl="3" algn="ctr">
              <a:lnSpc>
                <a:spcPct val="100000"/>
              </a:lnSpc>
              <a:spcBef>
                <a:spcPts val="0"/>
              </a:spcBef>
              <a:spcAft>
                <a:spcPts val="0"/>
              </a:spcAft>
              <a:buSzPts val="1800"/>
              <a:buNone/>
              <a:defRPr sz="1321"/>
            </a:lvl4pPr>
            <a:lvl5pPr lvl="4" algn="ctr">
              <a:lnSpc>
                <a:spcPct val="100000"/>
              </a:lnSpc>
              <a:spcBef>
                <a:spcPts val="0"/>
              </a:spcBef>
              <a:spcAft>
                <a:spcPts val="0"/>
              </a:spcAft>
              <a:buSzPts val="1800"/>
              <a:buNone/>
              <a:defRPr sz="1321"/>
            </a:lvl5pPr>
            <a:lvl6pPr lvl="5" algn="ctr">
              <a:lnSpc>
                <a:spcPct val="100000"/>
              </a:lnSpc>
              <a:spcBef>
                <a:spcPts val="0"/>
              </a:spcBef>
              <a:spcAft>
                <a:spcPts val="0"/>
              </a:spcAft>
              <a:buSzPts val="1800"/>
              <a:buNone/>
              <a:defRPr sz="1321"/>
            </a:lvl6pPr>
            <a:lvl7pPr lvl="6" algn="ctr">
              <a:lnSpc>
                <a:spcPct val="100000"/>
              </a:lnSpc>
              <a:spcBef>
                <a:spcPts val="0"/>
              </a:spcBef>
              <a:spcAft>
                <a:spcPts val="0"/>
              </a:spcAft>
              <a:buSzPts val="1800"/>
              <a:buNone/>
              <a:defRPr sz="1321"/>
            </a:lvl7pPr>
            <a:lvl8pPr lvl="7" algn="ctr">
              <a:lnSpc>
                <a:spcPct val="100000"/>
              </a:lnSpc>
              <a:spcBef>
                <a:spcPts val="0"/>
              </a:spcBef>
              <a:spcAft>
                <a:spcPts val="0"/>
              </a:spcAft>
              <a:buSzPts val="1800"/>
              <a:buNone/>
              <a:defRPr sz="1321"/>
            </a:lvl8pPr>
            <a:lvl9pPr lvl="8" algn="ctr">
              <a:lnSpc>
                <a:spcPct val="100000"/>
              </a:lnSpc>
              <a:spcBef>
                <a:spcPts val="0"/>
              </a:spcBef>
              <a:spcAft>
                <a:spcPts val="0"/>
              </a:spcAft>
              <a:buSzPts val="1800"/>
              <a:buNone/>
              <a:defRPr sz="1321"/>
            </a:lvl9pPr>
          </a:lstStyle>
          <a:p>
            <a:endParaRPr/>
          </a:p>
        </p:txBody>
      </p:sp>
    </p:spTree>
    <p:extLst>
      <p:ext uri="{BB962C8B-B14F-4D97-AF65-F5344CB8AC3E}">
        <p14:creationId xmlns:p14="http://schemas.microsoft.com/office/powerpoint/2010/main" val="89719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type="secHead" preserve="1">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80000" y="2867802"/>
            <a:ext cx="5489900" cy="1122400"/>
          </a:xfrm>
          <a:prstGeom prst="rect">
            <a:avLst/>
          </a:prstGeom>
        </p:spPr>
        <p:txBody>
          <a:bodyPr spcFirstLastPara="1" wrap="square" lIns="0" tIns="0" rIns="0" bIns="0" anchor="ctr" anchorCtr="0">
            <a:noAutofit/>
          </a:bodyPr>
          <a:lstStyle>
            <a:lvl1pPr lvl="0">
              <a:spcBef>
                <a:spcPts val="0"/>
              </a:spcBef>
              <a:spcAft>
                <a:spcPts val="0"/>
              </a:spcAft>
              <a:buSzPts val="3600"/>
              <a:buNone/>
              <a:defRPr sz="3671"/>
            </a:lvl1pPr>
            <a:lvl2pPr lvl="1" algn="ctr">
              <a:spcBef>
                <a:spcPts val="0"/>
              </a:spcBef>
              <a:spcAft>
                <a:spcPts val="0"/>
              </a:spcAft>
              <a:buSzPts val="3600"/>
              <a:buNone/>
              <a:defRPr sz="2643"/>
            </a:lvl2pPr>
            <a:lvl3pPr lvl="2" algn="ctr">
              <a:spcBef>
                <a:spcPts val="0"/>
              </a:spcBef>
              <a:spcAft>
                <a:spcPts val="0"/>
              </a:spcAft>
              <a:buSzPts val="3600"/>
              <a:buNone/>
              <a:defRPr sz="2643"/>
            </a:lvl3pPr>
            <a:lvl4pPr lvl="3" algn="ctr">
              <a:spcBef>
                <a:spcPts val="0"/>
              </a:spcBef>
              <a:spcAft>
                <a:spcPts val="0"/>
              </a:spcAft>
              <a:buSzPts val="3600"/>
              <a:buNone/>
              <a:defRPr sz="2643"/>
            </a:lvl4pPr>
            <a:lvl5pPr lvl="4" algn="ctr">
              <a:spcBef>
                <a:spcPts val="0"/>
              </a:spcBef>
              <a:spcAft>
                <a:spcPts val="0"/>
              </a:spcAft>
              <a:buSzPts val="3600"/>
              <a:buNone/>
              <a:defRPr sz="2643"/>
            </a:lvl5pPr>
            <a:lvl6pPr lvl="5" algn="ctr">
              <a:spcBef>
                <a:spcPts val="0"/>
              </a:spcBef>
              <a:spcAft>
                <a:spcPts val="0"/>
              </a:spcAft>
              <a:buSzPts val="3600"/>
              <a:buNone/>
              <a:defRPr sz="2643"/>
            </a:lvl6pPr>
            <a:lvl7pPr lvl="6" algn="ctr">
              <a:spcBef>
                <a:spcPts val="0"/>
              </a:spcBef>
              <a:spcAft>
                <a:spcPts val="0"/>
              </a:spcAft>
              <a:buSzPts val="3600"/>
              <a:buNone/>
              <a:defRPr sz="2643"/>
            </a:lvl7pPr>
            <a:lvl8pPr lvl="7" algn="ctr">
              <a:spcBef>
                <a:spcPts val="0"/>
              </a:spcBef>
              <a:spcAft>
                <a:spcPts val="0"/>
              </a:spcAft>
              <a:buSzPts val="3600"/>
              <a:buNone/>
              <a:defRPr sz="2643"/>
            </a:lvl8pPr>
            <a:lvl9pPr lvl="8" algn="ctr">
              <a:spcBef>
                <a:spcPts val="0"/>
              </a:spcBef>
              <a:spcAft>
                <a:spcPts val="0"/>
              </a:spcAft>
              <a:buSzPts val="3600"/>
              <a:buNone/>
              <a:defRPr sz="2643"/>
            </a:lvl9pPr>
          </a:lstStyle>
          <a:p>
            <a:endParaRPr/>
          </a:p>
        </p:txBody>
      </p:sp>
      <p:sp>
        <p:nvSpPr>
          <p:cNvPr id="13" name="Google Shape;13;p3"/>
          <p:cNvSpPr txBox="1">
            <a:spLocks noGrp="1"/>
          </p:cNvSpPr>
          <p:nvPr>
            <p:ph type="title" idx="2" hasCustomPrompt="1"/>
          </p:nvPr>
        </p:nvSpPr>
        <p:spPr>
          <a:xfrm>
            <a:off x="780000" y="1783768"/>
            <a:ext cx="5489900" cy="11224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4405"/>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4" name="Google Shape;14;p3"/>
          <p:cNvSpPr txBox="1">
            <a:spLocks noGrp="1"/>
          </p:cNvSpPr>
          <p:nvPr>
            <p:ph type="subTitle" idx="1"/>
          </p:nvPr>
        </p:nvSpPr>
        <p:spPr>
          <a:xfrm>
            <a:off x="780000" y="3871435"/>
            <a:ext cx="54899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972149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80001" y="1621004"/>
            <a:ext cx="8346000" cy="4555200"/>
          </a:xfrm>
          <a:prstGeom prst="rect">
            <a:avLst/>
          </a:prstGeom>
        </p:spPr>
        <p:txBody>
          <a:bodyPr spcFirstLastPara="1" wrap="square" lIns="91425" tIns="91425" rIns="91425" bIns="91425" anchor="t" anchorCtr="0">
            <a:noAutofit/>
          </a:bodyPr>
          <a:lstStyle>
            <a:lvl1pPr marL="335631" lvl="0" indent="-223754" rtl="0">
              <a:lnSpc>
                <a:spcPct val="100000"/>
              </a:lnSpc>
              <a:spcBef>
                <a:spcPts val="0"/>
              </a:spcBef>
              <a:spcAft>
                <a:spcPts val="0"/>
              </a:spcAft>
              <a:buClr>
                <a:srgbClr val="434343"/>
              </a:buClr>
              <a:buSzPts val="1200"/>
              <a:buAutoNum type="arabicPeriod"/>
              <a:defRPr sz="918">
                <a:solidFill>
                  <a:srgbClr val="434343"/>
                </a:solidFill>
              </a:defRPr>
            </a:lvl1pPr>
            <a:lvl2pPr marL="671261" lvl="1"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2pPr>
            <a:lvl3pPr marL="1006892" lvl="2" indent="-223754" rtl="0">
              <a:lnSpc>
                <a:spcPct val="115000"/>
              </a:lnSpc>
              <a:spcBef>
                <a:spcPts val="1175"/>
              </a:spcBef>
              <a:spcAft>
                <a:spcPts val="0"/>
              </a:spcAft>
              <a:buClr>
                <a:srgbClr val="434343"/>
              </a:buClr>
              <a:buSzPts val="1200"/>
              <a:buFont typeface="Roboto Condensed Light"/>
              <a:buAutoNum type="romanLcPeriod"/>
              <a:defRPr>
                <a:solidFill>
                  <a:srgbClr val="434343"/>
                </a:solidFill>
              </a:defRPr>
            </a:lvl3pPr>
            <a:lvl4pPr marL="1342522" lvl="3" indent="-223754" rtl="0">
              <a:lnSpc>
                <a:spcPct val="115000"/>
              </a:lnSpc>
              <a:spcBef>
                <a:spcPts val="1175"/>
              </a:spcBef>
              <a:spcAft>
                <a:spcPts val="0"/>
              </a:spcAft>
              <a:buClr>
                <a:srgbClr val="434343"/>
              </a:buClr>
              <a:buSzPts val="1200"/>
              <a:buFont typeface="Roboto Condensed Light"/>
              <a:buAutoNum type="arabicPeriod"/>
              <a:defRPr>
                <a:solidFill>
                  <a:srgbClr val="434343"/>
                </a:solidFill>
              </a:defRPr>
            </a:lvl4pPr>
            <a:lvl5pPr marL="1678153" lvl="4"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5pPr>
            <a:lvl6pPr marL="2013783" lvl="5" indent="-223754" rtl="0">
              <a:lnSpc>
                <a:spcPct val="115000"/>
              </a:lnSpc>
              <a:spcBef>
                <a:spcPts val="1175"/>
              </a:spcBef>
              <a:spcAft>
                <a:spcPts val="0"/>
              </a:spcAft>
              <a:buClr>
                <a:srgbClr val="434343"/>
              </a:buClr>
              <a:buSzPts val="1200"/>
              <a:buFont typeface="Roboto Condensed Light"/>
              <a:buAutoNum type="romanLcPeriod"/>
              <a:defRPr>
                <a:solidFill>
                  <a:srgbClr val="434343"/>
                </a:solidFill>
              </a:defRPr>
            </a:lvl6pPr>
            <a:lvl7pPr marL="2349414" lvl="6" indent="-223754" rtl="0">
              <a:lnSpc>
                <a:spcPct val="115000"/>
              </a:lnSpc>
              <a:spcBef>
                <a:spcPts val="1175"/>
              </a:spcBef>
              <a:spcAft>
                <a:spcPts val="0"/>
              </a:spcAft>
              <a:buClr>
                <a:srgbClr val="434343"/>
              </a:buClr>
              <a:buSzPts val="1200"/>
              <a:buFont typeface="Roboto Condensed Light"/>
              <a:buAutoNum type="arabicPeriod"/>
              <a:defRPr>
                <a:solidFill>
                  <a:srgbClr val="434343"/>
                </a:solidFill>
              </a:defRPr>
            </a:lvl7pPr>
            <a:lvl8pPr marL="2685044" lvl="7"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8pPr>
            <a:lvl9pPr marL="3020675" lvl="8" indent="-223754" rtl="0">
              <a:lnSpc>
                <a:spcPct val="115000"/>
              </a:lnSpc>
              <a:spcBef>
                <a:spcPts val="1175"/>
              </a:spcBef>
              <a:spcAft>
                <a:spcPts val="1175"/>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862194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two columns" type="twoColTx" preserve="1">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86666" y="4161498"/>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 name="Google Shape;20;p5"/>
          <p:cNvSpPr txBox="1">
            <a:spLocks noGrp="1"/>
          </p:cNvSpPr>
          <p:nvPr>
            <p:ph type="title" idx="2"/>
          </p:nvPr>
        </p:nvSpPr>
        <p:spPr>
          <a:xfrm>
            <a:off x="5348185" y="4161498"/>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1" name="Google Shape;21;p5"/>
          <p:cNvSpPr txBox="1">
            <a:spLocks noGrp="1"/>
          </p:cNvSpPr>
          <p:nvPr>
            <p:ph type="subTitle" idx="1"/>
          </p:nvPr>
        </p:nvSpPr>
        <p:spPr>
          <a:xfrm>
            <a:off x="5476560" y="4811663"/>
            <a:ext cx="27144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22" name="Google Shape;22;p5"/>
          <p:cNvSpPr txBox="1">
            <a:spLocks noGrp="1"/>
          </p:cNvSpPr>
          <p:nvPr>
            <p:ph type="subTitle" idx="3"/>
          </p:nvPr>
        </p:nvSpPr>
        <p:spPr>
          <a:xfrm>
            <a:off x="1715230" y="4811663"/>
            <a:ext cx="27144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23" name="Google Shape;23;p5"/>
          <p:cNvSpPr txBox="1">
            <a:spLocks noGrp="1"/>
          </p:cNvSpPr>
          <p:nvPr>
            <p:ph type="title" idx="4"/>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879281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only" type="titleOnly" preserve="1">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95300" y="548634"/>
            <a:ext cx="8925150" cy="6376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009831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One column text" preserve="1">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80001" y="1354333"/>
            <a:ext cx="4652700"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8" name="Google Shape;28;p7"/>
          <p:cNvSpPr txBox="1">
            <a:spLocks noGrp="1"/>
          </p:cNvSpPr>
          <p:nvPr>
            <p:ph type="subTitle" idx="1"/>
          </p:nvPr>
        </p:nvSpPr>
        <p:spPr>
          <a:xfrm>
            <a:off x="780001" y="2439268"/>
            <a:ext cx="4652700" cy="306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175"/>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extLst>
      <p:ext uri="{BB962C8B-B14F-4D97-AF65-F5344CB8AC3E}">
        <p14:creationId xmlns:p14="http://schemas.microsoft.com/office/powerpoint/2010/main" val="1442458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in point" preserve="1">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511113" y="1742802"/>
            <a:ext cx="4883775"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341"/>
            </a:lvl1pPr>
            <a:lvl2pPr lvl="1">
              <a:spcBef>
                <a:spcPts val="0"/>
              </a:spcBef>
              <a:spcAft>
                <a:spcPts val="0"/>
              </a:spcAft>
              <a:buSzPts val="4800"/>
              <a:buNone/>
              <a:defRPr sz="3524"/>
            </a:lvl2pPr>
            <a:lvl3pPr lvl="2">
              <a:spcBef>
                <a:spcPts val="0"/>
              </a:spcBef>
              <a:spcAft>
                <a:spcPts val="0"/>
              </a:spcAft>
              <a:buSzPts val="4800"/>
              <a:buNone/>
              <a:defRPr sz="3524"/>
            </a:lvl3pPr>
            <a:lvl4pPr lvl="3">
              <a:spcBef>
                <a:spcPts val="0"/>
              </a:spcBef>
              <a:spcAft>
                <a:spcPts val="0"/>
              </a:spcAft>
              <a:buSzPts val="4800"/>
              <a:buNone/>
              <a:defRPr sz="3524"/>
            </a:lvl4pPr>
            <a:lvl5pPr lvl="4">
              <a:spcBef>
                <a:spcPts val="0"/>
              </a:spcBef>
              <a:spcAft>
                <a:spcPts val="0"/>
              </a:spcAft>
              <a:buSzPts val="4800"/>
              <a:buNone/>
              <a:defRPr sz="3524"/>
            </a:lvl5pPr>
            <a:lvl6pPr lvl="5">
              <a:spcBef>
                <a:spcPts val="0"/>
              </a:spcBef>
              <a:spcAft>
                <a:spcPts val="0"/>
              </a:spcAft>
              <a:buSzPts val="4800"/>
              <a:buNone/>
              <a:defRPr sz="3524"/>
            </a:lvl6pPr>
            <a:lvl7pPr lvl="6">
              <a:spcBef>
                <a:spcPts val="0"/>
              </a:spcBef>
              <a:spcAft>
                <a:spcPts val="0"/>
              </a:spcAft>
              <a:buSzPts val="4800"/>
              <a:buNone/>
              <a:defRPr sz="3524"/>
            </a:lvl7pPr>
            <a:lvl8pPr lvl="7">
              <a:spcBef>
                <a:spcPts val="0"/>
              </a:spcBef>
              <a:spcAft>
                <a:spcPts val="0"/>
              </a:spcAft>
              <a:buSzPts val="4800"/>
              <a:buNone/>
              <a:defRPr sz="3524"/>
            </a:lvl8pPr>
            <a:lvl9pPr lvl="8">
              <a:spcBef>
                <a:spcPts val="0"/>
              </a:spcBef>
              <a:spcAft>
                <a:spcPts val="0"/>
              </a:spcAft>
              <a:buSzPts val="4800"/>
              <a:buNone/>
              <a:defRPr sz="3524"/>
            </a:lvl9pPr>
          </a:lstStyle>
          <a:p>
            <a:endParaRPr/>
          </a:p>
        </p:txBody>
      </p:sp>
    </p:spTree>
    <p:extLst>
      <p:ext uri="{BB962C8B-B14F-4D97-AF65-F5344CB8AC3E}">
        <p14:creationId xmlns:p14="http://schemas.microsoft.com/office/powerpoint/2010/main" val="3642767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ig number" preserve="1">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391001" y="1849735"/>
            <a:ext cx="7124000" cy="2800400"/>
          </a:xfrm>
          <a:prstGeom prst="rect">
            <a:avLst/>
          </a:prstGeom>
        </p:spPr>
        <p:txBody>
          <a:bodyPr spcFirstLastPara="1" wrap="square" lIns="0" tIns="0" rIns="0" bIns="0" anchor="b" anchorCtr="0">
            <a:noAutofit/>
          </a:bodyPr>
          <a:lstStyle>
            <a:lvl1pPr lvl="0" algn="ctr">
              <a:spcBef>
                <a:spcPts val="0"/>
              </a:spcBef>
              <a:spcAft>
                <a:spcPts val="0"/>
              </a:spcAft>
              <a:buSzPts val="9600"/>
              <a:buNone/>
              <a:defRPr sz="10938">
                <a:solidFill>
                  <a:srgbClr val="101122"/>
                </a:solidFill>
              </a:defRPr>
            </a:lvl1pPr>
            <a:lvl2pPr lvl="1" algn="ctr">
              <a:spcBef>
                <a:spcPts val="0"/>
              </a:spcBef>
              <a:spcAft>
                <a:spcPts val="0"/>
              </a:spcAft>
              <a:buSzPts val="9600"/>
              <a:buNone/>
              <a:defRPr sz="7047"/>
            </a:lvl2pPr>
            <a:lvl3pPr lvl="2" algn="ctr">
              <a:spcBef>
                <a:spcPts val="0"/>
              </a:spcBef>
              <a:spcAft>
                <a:spcPts val="0"/>
              </a:spcAft>
              <a:buSzPts val="9600"/>
              <a:buNone/>
              <a:defRPr sz="7047"/>
            </a:lvl3pPr>
            <a:lvl4pPr lvl="3" algn="ctr">
              <a:spcBef>
                <a:spcPts val="0"/>
              </a:spcBef>
              <a:spcAft>
                <a:spcPts val="0"/>
              </a:spcAft>
              <a:buSzPts val="9600"/>
              <a:buNone/>
              <a:defRPr sz="7047"/>
            </a:lvl4pPr>
            <a:lvl5pPr lvl="4" algn="ctr">
              <a:spcBef>
                <a:spcPts val="0"/>
              </a:spcBef>
              <a:spcAft>
                <a:spcPts val="0"/>
              </a:spcAft>
              <a:buSzPts val="9600"/>
              <a:buNone/>
              <a:defRPr sz="7047"/>
            </a:lvl5pPr>
            <a:lvl6pPr lvl="5" algn="ctr">
              <a:spcBef>
                <a:spcPts val="0"/>
              </a:spcBef>
              <a:spcAft>
                <a:spcPts val="0"/>
              </a:spcAft>
              <a:buSzPts val="9600"/>
              <a:buNone/>
              <a:defRPr sz="7047"/>
            </a:lvl6pPr>
            <a:lvl7pPr lvl="6" algn="ctr">
              <a:spcBef>
                <a:spcPts val="0"/>
              </a:spcBef>
              <a:spcAft>
                <a:spcPts val="0"/>
              </a:spcAft>
              <a:buSzPts val="9600"/>
              <a:buNone/>
              <a:defRPr sz="7047"/>
            </a:lvl7pPr>
            <a:lvl8pPr lvl="7" algn="ctr">
              <a:spcBef>
                <a:spcPts val="0"/>
              </a:spcBef>
              <a:spcAft>
                <a:spcPts val="0"/>
              </a:spcAft>
              <a:buSzPts val="9600"/>
              <a:buNone/>
              <a:defRPr sz="7047"/>
            </a:lvl8pPr>
            <a:lvl9pPr lvl="8" algn="ctr">
              <a:spcBef>
                <a:spcPts val="0"/>
              </a:spcBef>
              <a:spcAft>
                <a:spcPts val="0"/>
              </a:spcAft>
              <a:buSzPts val="9600"/>
              <a:buNone/>
              <a:defRPr sz="7047"/>
            </a:lvl9pPr>
          </a:lstStyle>
          <a:p>
            <a:r>
              <a:t>xx%</a:t>
            </a:r>
          </a:p>
        </p:txBody>
      </p:sp>
      <p:sp>
        <p:nvSpPr>
          <p:cNvPr id="38" name="Google Shape;38;p11"/>
          <p:cNvSpPr txBox="1">
            <a:spLocks noGrp="1"/>
          </p:cNvSpPr>
          <p:nvPr>
            <p:ph type="subTitle" idx="1"/>
          </p:nvPr>
        </p:nvSpPr>
        <p:spPr>
          <a:xfrm>
            <a:off x="1391001" y="4345435"/>
            <a:ext cx="7124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395"/>
            </a:lvl1pPr>
            <a:lvl2pPr lvl="1" algn="ctr" rtl="0">
              <a:lnSpc>
                <a:spcPct val="100000"/>
              </a:lnSpc>
              <a:spcBef>
                <a:spcPts val="0"/>
              </a:spcBef>
              <a:spcAft>
                <a:spcPts val="0"/>
              </a:spcAft>
              <a:buSzPts val="1600"/>
              <a:buNone/>
              <a:defRPr sz="1175"/>
            </a:lvl2pPr>
            <a:lvl3pPr lvl="2" algn="ctr" rtl="0">
              <a:lnSpc>
                <a:spcPct val="100000"/>
              </a:lnSpc>
              <a:spcBef>
                <a:spcPts val="0"/>
              </a:spcBef>
              <a:spcAft>
                <a:spcPts val="0"/>
              </a:spcAft>
              <a:buSzPts val="1600"/>
              <a:buNone/>
              <a:defRPr sz="1175"/>
            </a:lvl3pPr>
            <a:lvl4pPr lvl="3" algn="ctr" rtl="0">
              <a:lnSpc>
                <a:spcPct val="100000"/>
              </a:lnSpc>
              <a:spcBef>
                <a:spcPts val="0"/>
              </a:spcBef>
              <a:spcAft>
                <a:spcPts val="0"/>
              </a:spcAft>
              <a:buSzPts val="1600"/>
              <a:buNone/>
              <a:defRPr sz="1175"/>
            </a:lvl4pPr>
            <a:lvl5pPr lvl="4" algn="ctr" rtl="0">
              <a:lnSpc>
                <a:spcPct val="100000"/>
              </a:lnSpc>
              <a:spcBef>
                <a:spcPts val="0"/>
              </a:spcBef>
              <a:spcAft>
                <a:spcPts val="0"/>
              </a:spcAft>
              <a:buSzPts val="1600"/>
              <a:buNone/>
              <a:defRPr sz="1175"/>
            </a:lvl5pPr>
            <a:lvl6pPr lvl="5" algn="ctr" rtl="0">
              <a:lnSpc>
                <a:spcPct val="100000"/>
              </a:lnSpc>
              <a:spcBef>
                <a:spcPts val="0"/>
              </a:spcBef>
              <a:spcAft>
                <a:spcPts val="0"/>
              </a:spcAft>
              <a:buSzPts val="1600"/>
              <a:buNone/>
              <a:defRPr sz="1175"/>
            </a:lvl6pPr>
            <a:lvl7pPr lvl="6" algn="ctr" rtl="0">
              <a:lnSpc>
                <a:spcPct val="100000"/>
              </a:lnSpc>
              <a:spcBef>
                <a:spcPts val="0"/>
              </a:spcBef>
              <a:spcAft>
                <a:spcPts val="0"/>
              </a:spcAft>
              <a:buSzPts val="1600"/>
              <a:buNone/>
              <a:defRPr sz="1175"/>
            </a:lvl7pPr>
            <a:lvl8pPr lvl="7" algn="ctr" rtl="0">
              <a:lnSpc>
                <a:spcPct val="100000"/>
              </a:lnSpc>
              <a:spcBef>
                <a:spcPts val="0"/>
              </a:spcBef>
              <a:spcAft>
                <a:spcPts val="0"/>
              </a:spcAft>
              <a:buSzPts val="1600"/>
              <a:buNone/>
              <a:defRPr sz="1175"/>
            </a:lvl8pPr>
            <a:lvl9pPr lvl="8" algn="ctr" rtl="0">
              <a:lnSpc>
                <a:spcPct val="100000"/>
              </a:lnSpc>
              <a:spcBef>
                <a:spcPts val="0"/>
              </a:spcBef>
              <a:spcAft>
                <a:spcPts val="0"/>
              </a:spcAft>
              <a:buSzPts val="1600"/>
              <a:buNone/>
              <a:defRPr sz="1175"/>
            </a:lvl9pPr>
          </a:lstStyle>
          <a:p>
            <a:endParaRPr/>
          </a:p>
        </p:txBody>
      </p:sp>
    </p:spTree>
    <p:extLst>
      <p:ext uri="{BB962C8B-B14F-4D97-AF65-F5344CB8AC3E}">
        <p14:creationId xmlns:p14="http://schemas.microsoft.com/office/powerpoint/2010/main" val="3954634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able of Contents" preserve="1">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80001"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2" name="Google Shape;42;p13"/>
          <p:cNvSpPr txBox="1">
            <a:spLocks noGrp="1"/>
          </p:cNvSpPr>
          <p:nvPr>
            <p:ph type="subTitle" idx="1"/>
          </p:nvPr>
        </p:nvSpPr>
        <p:spPr>
          <a:xfrm>
            <a:off x="780001"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704209"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4" name="Google Shape;44;p13"/>
          <p:cNvSpPr txBox="1">
            <a:spLocks noGrp="1"/>
          </p:cNvSpPr>
          <p:nvPr>
            <p:ph type="subTitle" idx="3"/>
          </p:nvPr>
        </p:nvSpPr>
        <p:spPr>
          <a:xfrm>
            <a:off x="3704209"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80001"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6" name="Google Shape;46;p13"/>
          <p:cNvSpPr txBox="1">
            <a:spLocks noGrp="1"/>
          </p:cNvSpPr>
          <p:nvPr>
            <p:ph type="subTitle" idx="5"/>
          </p:nvPr>
        </p:nvSpPr>
        <p:spPr>
          <a:xfrm>
            <a:off x="780001"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704209"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8" name="Google Shape;48;p13"/>
          <p:cNvSpPr txBox="1">
            <a:spLocks noGrp="1"/>
          </p:cNvSpPr>
          <p:nvPr>
            <p:ph type="subTitle" idx="7"/>
          </p:nvPr>
        </p:nvSpPr>
        <p:spPr>
          <a:xfrm>
            <a:off x="3704209"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628425"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50" name="Google Shape;50;p13"/>
          <p:cNvSpPr txBox="1">
            <a:spLocks noGrp="1"/>
          </p:cNvSpPr>
          <p:nvPr>
            <p:ph type="subTitle" idx="9"/>
          </p:nvPr>
        </p:nvSpPr>
        <p:spPr>
          <a:xfrm>
            <a:off x="6628425"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628425"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52" name="Google Shape;52;p13"/>
          <p:cNvSpPr txBox="1">
            <a:spLocks noGrp="1"/>
          </p:cNvSpPr>
          <p:nvPr>
            <p:ph type="subTitle" idx="14"/>
          </p:nvPr>
        </p:nvSpPr>
        <p:spPr>
          <a:xfrm>
            <a:off x="6628425"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80000"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4" name="Google Shape;54;p13"/>
          <p:cNvSpPr txBox="1">
            <a:spLocks noGrp="1"/>
          </p:cNvSpPr>
          <p:nvPr>
            <p:ph type="title" idx="16" hasCustomPrompt="1"/>
          </p:nvPr>
        </p:nvSpPr>
        <p:spPr>
          <a:xfrm>
            <a:off x="780000"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5" name="Google Shape;55;p13"/>
          <p:cNvSpPr txBox="1">
            <a:spLocks noGrp="1"/>
          </p:cNvSpPr>
          <p:nvPr>
            <p:ph type="title" idx="17" hasCustomPrompt="1"/>
          </p:nvPr>
        </p:nvSpPr>
        <p:spPr>
          <a:xfrm>
            <a:off x="3704215"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6" name="Google Shape;56;p13"/>
          <p:cNvSpPr txBox="1">
            <a:spLocks noGrp="1"/>
          </p:cNvSpPr>
          <p:nvPr>
            <p:ph type="title" idx="18" hasCustomPrompt="1"/>
          </p:nvPr>
        </p:nvSpPr>
        <p:spPr>
          <a:xfrm>
            <a:off x="3704215"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7" name="Google Shape;57;p13"/>
          <p:cNvSpPr txBox="1">
            <a:spLocks noGrp="1"/>
          </p:cNvSpPr>
          <p:nvPr>
            <p:ph type="title" idx="19" hasCustomPrompt="1"/>
          </p:nvPr>
        </p:nvSpPr>
        <p:spPr>
          <a:xfrm>
            <a:off x="6628429"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8" name="Google Shape;58;p13"/>
          <p:cNvSpPr txBox="1">
            <a:spLocks noGrp="1"/>
          </p:cNvSpPr>
          <p:nvPr>
            <p:ph type="title" idx="20" hasCustomPrompt="1"/>
          </p:nvPr>
        </p:nvSpPr>
        <p:spPr>
          <a:xfrm>
            <a:off x="6628429"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9" name="Google Shape;59;p13"/>
          <p:cNvSpPr txBox="1">
            <a:spLocks noGrp="1"/>
          </p:cNvSpPr>
          <p:nvPr>
            <p:ph type="title" idx="21"/>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57912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80001" y="1621004"/>
            <a:ext cx="8346000" cy="4555200"/>
          </a:xfrm>
          <a:prstGeom prst="rect">
            <a:avLst/>
          </a:prstGeom>
        </p:spPr>
        <p:txBody>
          <a:bodyPr spcFirstLastPara="1" wrap="square" lIns="91425" tIns="91425" rIns="91425" bIns="91425" anchor="t" anchorCtr="0">
            <a:noAutofit/>
          </a:bodyPr>
          <a:lstStyle>
            <a:lvl1pPr marL="335631" lvl="0" indent="-223754" rtl="0">
              <a:lnSpc>
                <a:spcPct val="100000"/>
              </a:lnSpc>
              <a:spcBef>
                <a:spcPts val="0"/>
              </a:spcBef>
              <a:spcAft>
                <a:spcPts val="0"/>
              </a:spcAft>
              <a:buClr>
                <a:srgbClr val="434343"/>
              </a:buClr>
              <a:buSzPts val="1200"/>
              <a:buAutoNum type="arabicPeriod"/>
              <a:defRPr sz="918">
                <a:solidFill>
                  <a:srgbClr val="434343"/>
                </a:solidFill>
              </a:defRPr>
            </a:lvl1pPr>
            <a:lvl2pPr marL="671261" lvl="1"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2pPr>
            <a:lvl3pPr marL="1006892" lvl="2" indent="-223754" rtl="0">
              <a:lnSpc>
                <a:spcPct val="115000"/>
              </a:lnSpc>
              <a:spcBef>
                <a:spcPts val="1175"/>
              </a:spcBef>
              <a:spcAft>
                <a:spcPts val="0"/>
              </a:spcAft>
              <a:buClr>
                <a:srgbClr val="434343"/>
              </a:buClr>
              <a:buSzPts val="1200"/>
              <a:buFont typeface="Roboto Condensed Light"/>
              <a:buAutoNum type="romanLcPeriod"/>
              <a:defRPr>
                <a:solidFill>
                  <a:srgbClr val="434343"/>
                </a:solidFill>
              </a:defRPr>
            </a:lvl3pPr>
            <a:lvl4pPr marL="1342522" lvl="3" indent="-223754" rtl="0">
              <a:lnSpc>
                <a:spcPct val="115000"/>
              </a:lnSpc>
              <a:spcBef>
                <a:spcPts val="1175"/>
              </a:spcBef>
              <a:spcAft>
                <a:spcPts val="0"/>
              </a:spcAft>
              <a:buClr>
                <a:srgbClr val="434343"/>
              </a:buClr>
              <a:buSzPts val="1200"/>
              <a:buFont typeface="Roboto Condensed Light"/>
              <a:buAutoNum type="arabicPeriod"/>
              <a:defRPr>
                <a:solidFill>
                  <a:srgbClr val="434343"/>
                </a:solidFill>
              </a:defRPr>
            </a:lvl4pPr>
            <a:lvl5pPr marL="1678153" lvl="4"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5pPr>
            <a:lvl6pPr marL="2013783" lvl="5" indent="-223754" rtl="0">
              <a:lnSpc>
                <a:spcPct val="115000"/>
              </a:lnSpc>
              <a:spcBef>
                <a:spcPts val="1175"/>
              </a:spcBef>
              <a:spcAft>
                <a:spcPts val="0"/>
              </a:spcAft>
              <a:buClr>
                <a:srgbClr val="434343"/>
              </a:buClr>
              <a:buSzPts val="1200"/>
              <a:buFont typeface="Roboto Condensed Light"/>
              <a:buAutoNum type="romanLcPeriod"/>
              <a:defRPr>
                <a:solidFill>
                  <a:srgbClr val="434343"/>
                </a:solidFill>
              </a:defRPr>
            </a:lvl6pPr>
            <a:lvl7pPr marL="2349414" lvl="6" indent="-223754" rtl="0">
              <a:lnSpc>
                <a:spcPct val="115000"/>
              </a:lnSpc>
              <a:spcBef>
                <a:spcPts val="1175"/>
              </a:spcBef>
              <a:spcAft>
                <a:spcPts val="0"/>
              </a:spcAft>
              <a:buClr>
                <a:srgbClr val="434343"/>
              </a:buClr>
              <a:buSzPts val="1200"/>
              <a:buFont typeface="Roboto Condensed Light"/>
              <a:buAutoNum type="arabicPeriod"/>
              <a:defRPr>
                <a:solidFill>
                  <a:srgbClr val="434343"/>
                </a:solidFill>
              </a:defRPr>
            </a:lvl7pPr>
            <a:lvl8pPr marL="2685044" lvl="7" indent="-223754" rtl="0">
              <a:lnSpc>
                <a:spcPct val="115000"/>
              </a:lnSpc>
              <a:spcBef>
                <a:spcPts val="1175"/>
              </a:spcBef>
              <a:spcAft>
                <a:spcPts val="0"/>
              </a:spcAft>
              <a:buClr>
                <a:srgbClr val="434343"/>
              </a:buClr>
              <a:buSzPts val="1200"/>
              <a:buFont typeface="Roboto Condensed Light"/>
              <a:buAutoNum type="alphaLcPeriod"/>
              <a:defRPr>
                <a:solidFill>
                  <a:srgbClr val="434343"/>
                </a:solidFill>
              </a:defRPr>
            </a:lvl8pPr>
            <a:lvl9pPr marL="3020675" lvl="8" indent="-223754" rtl="0">
              <a:lnSpc>
                <a:spcPct val="115000"/>
              </a:lnSpc>
              <a:spcBef>
                <a:spcPts val="1175"/>
              </a:spcBef>
              <a:spcAft>
                <a:spcPts val="1175"/>
              </a:spcAft>
              <a:buClr>
                <a:srgbClr val="434343"/>
              </a:buClr>
              <a:buSzPts val="1200"/>
              <a:buFont typeface="Roboto Condensed Light"/>
              <a:buAutoNum type="romanLcPeriod"/>
              <a:defRPr>
                <a:solidFill>
                  <a:srgbClr val="434343"/>
                </a:solidFill>
              </a:defRPr>
            </a:lvl9pPr>
          </a:lstStyle>
          <a:p>
            <a:endParaRPr dirty="0"/>
          </a:p>
        </p:txBody>
      </p:sp>
      <p:sp>
        <p:nvSpPr>
          <p:cNvPr id="17" name="Google Shape;17;p4"/>
          <p:cNvSpPr txBox="1">
            <a:spLocks noGrp="1"/>
          </p:cNvSpPr>
          <p:nvPr>
            <p:ph type="title"/>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
        <p:nvSpPr>
          <p:cNvPr id="4" name="Rectangle 3">
            <a:extLst>
              <a:ext uri="{FF2B5EF4-FFF2-40B4-BE49-F238E27FC236}">
                <a16:creationId xmlns:a16="http://schemas.microsoft.com/office/drawing/2014/main" id="{DE9D9DA2-5620-4923-91DD-2AB5B9B2981B}"/>
              </a:ext>
            </a:extLst>
          </p:cNvPr>
          <p:cNvSpPr/>
          <p:nvPr userDrawn="1"/>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www.pantechelearning.com</a:t>
            </a:r>
            <a:r>
              <a:rPr lang="en-US" dirty="0"/>
              <a:t>                                                                             30 Days Python Full Stack Master Class</a:t>
            </a:r>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and Text" preserve="1">
  <p:cSld name="Title and Tex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504451" y="1585468"/>
            <a:ext cx="4897100" cy="2619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1012"/>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2" name="Google Shape;62;p14"/>
          <p:cNvSpPr txBox="1">
            <a:spLocks noGrp="1"/>
          </p:cNvSpPr>
          <p:nvPr>
            <p:ph type="subTitle" idx="1"/>
          </p:nvPr>
        </p:nvSpPr>
        <p:spPr>
          <a:xfrm>
            <a:off x="2338430" y="4204667"/>
            <a:ext cx="5278975"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4644770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and Text 1" preserve="1">
  <p:cSld name="Title and Text 1">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80001" y="3914800"/>
            <a:ext cx="8346000"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8" name="Google Shape;68;p16"/>
          <p:cNvSpPr txBox="1">
            <a:spLocks noGrp="1"/>
          </p:cNvSpPr>
          <p:nvPr>
            <p:ph type="subTitle" idx="1"/>
          </p:nvPr>
        </p:nvSpPr>
        <p:spPr>
          <a:xfrm>
            <a:off x="780001" y="4678401"/>
            <a:ext cx="4652700" cy="13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848800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and Text 2" preserve="1">
  <p:cSld name="Title and Text 2">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80000" y="2327000"/>
            <a:ext cx="3502525"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1" name="Google Shape;71;p17"/>
          <p:cNvSpPr txBox="1">
            <a:spLocks noGrp="1"/>
          </p:cNvSpPr>
          <p:nvPr>
            <p:ph type="subTitle" idx="1"/>
          </p:nvPr>
        </p:nvSpPr>
        <p:spPr>
          <a:xfrm>
            <a:off x="780000" y="3090602"/>
            <a:ext cx="2790125" cy="14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7446011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and Text 3" preserve="1">
  <p:cSld name="Title and Text 3">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016672" y="2327000"/>
            <a:ext cx="2849600" cy="763600"/>
          </a:xfrm>
          <a:prstGeom prst="rect">
            <a:avLst/>
          </a:prstGeom>
        </p:spPr>
        <p:txBody>
          <a:bodyPr spcFirstLastPara="1" wrap="square" lIns="0" tIns="0" rIns="0" bIns="0" anchor="ctr" anchorCtr="0">
            <a:noAutofit/>
          </a:bodyPr>
          <a:lstStyle>
            <a:lvl1pPr lvl="0" algn="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4" name="Google Shape;74;p18"/>
          <p:cNvSpPr txBox="1">
            <a:spLocks noGrp="1"/>
          </p:cNvSpPr>
          <p:nvPr>
            <p:ph type="subTitle" idx="1"/>
          </p:nvPr>
        </p:nvSpPr>
        <p:spPr>
          <a:xfrm>
            <a:off x="6016807" y="3090602"/>
            <a:ext cx="28496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1131898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and two columns 1" preserve="1">
  <p:cSld name="Title and two columns 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729759" y="2816264"/>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7" name="Google Shape;77;p19"/>
          <p:cNvSpPr txBox="1">
            <a:spLocks noGrp="1"/>
          </p:cNvSpPr>
          <p:nvPr>
            <p:ph type="title" idx="2"/>
          </p:nvPr>
        </p:nvSpPr>
        <p:spPr>
          <a:xfrm>
            <a:off x="5205142" y="2816264"/>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8" name="Google Shape;78;p19"/>
          <p:cNvSpPr txBox="1">
            <a:spLocks noGrp="1"/>
          </p:cNvSpPr>
          <p:nvPr>
            <p:ph type="subTitle" idx="1"/>
          </p:nvPr>
        </p:nvSpPr>
        <p:spPr>
          <a:xfrm>
            <a:off x="5333517" y="3466430"/>
            <a:ext cx="27144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79" name="Google Shape;79;p19"/>
          <p:cNvSpPr txBox="1">
            <a:spLocks noGrp="1"/>
          </p:cNvSpPr>
          <p:nvPr>
            <p:ph type="subTitle" idx="3"/>
          </p:nvPr>
        </p:nvSpPr>
        <p:spPr>
          <a:xfrm>
            <a:off x="1858323" y="3466430"/>
            <a:ext cx="2714400" cy="13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80" name="Google Shape;80;p19"/>
          <p:cNvSpPr txBox="1">
            <a:spLocks noGrp="1"/>
          </p:cNvSpPr>
          <p:nvPr>
            <p:ph type="title" idx="4"/>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755633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and Three Columns" preserve="1">
  <p:cSld name="Title and Three Columns">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015841"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3" name="Google Shape;83;p20"/>
          <p:cNvSpPr txBox="1">
            <a:spLocks noGrp="1"/>
          </p:cNvSpPr>
          <p:nvPr>
            <p:ph type="subTitle" idx="1"/>
          </p:nvPr>
        </p:nvSpPr>
        <p:spPr>
          <a:xfrm>
            <a:off x="1015841"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20"/>
          <p:cNvSpPr txBox="1">
            <a:spLocks noGrp="1"/>
          </p:cNvSpPr>
          <p:nvPr>
            <p:ph type="title" idx="2"/>
          </p:nvPr>
        </p:nvSpPr>
        <p:spPr>
          <a:xfrm>
            <a:off x="3774787"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5" name="Google Shape;85;p20"/>
          <p:cNvSpPr txBox="1">
            <a:spLocks noGrp="1"/>
          </p:cNvSpPr>
          <p:nvPr>
            <p:ph type="subTitle" idx="3"/>
          </p:nvPr>
        </p:nvSpPr>
        <p:spPr>
          <a:xfrm>
            <a:off x="3774790"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20"/>
          <p:cNvSpPr txBox="1">
            <a:spLocks noGrp="1"/>
          </p:cNvSpPr>
          <p:nvPr>
            <p:ph type="title" idx="4"/>
          </p:nvPr>
        </p:nvSpPr>
        <p:spPr>
          <a:xfrm>
            <a:off x="6533742" y="2799668"/>
            <a:ext cx="2356576"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87" name="Google Shape;87;p20"/>
          <p:cNvSpPr txBox="1">
            <a:spLocks noGrp="1"/>
          </p:cNvSpPr>
          <p:nvPr>
            <p:ph type="subTitle" idx="5"/>
          </p:nvPr>
        </p:nvSpPr>
        <p:spPr>
          <a:xfrm>
            <a:off x="6533745" y="3325233"/>
            <a:ext cx="2356576"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20"/>
          <p:cNvSpPr txBox="1">
            <a:spLocks noGrp="1"/>
          </p:cNvSpPr>
          <p:nvPr>
            <p:ph type="title" idx="6"/>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009834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and Four Columns" preserve="1">
  <p:cSld name="Title and Four Columns">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2626922" y="21576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1" name="Google Shape;91;p21"/>
          <p:cNvSpPr txBox="1">
            <a:spLocks noGrp="1"/>
          </p:cNvSpPr>
          <p:nvPr>
            <p:ph type="subTitle" idx="1"/>
          </p:nvPr>
        </p:nvSpPr>
        <p:spPr>
          <a:xfrm>
            <a:off x="2626922" y="29397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1"/>
          <p:cNvSpPr txBox="1">
            <a:spLocks noGrp="1"/>
          </p:cNvSpPr>
          <p:nvPr>
            <p:ph type="title" idx="2"/>
          </p:nvPr>
        </p:nvSpPr>
        <p:spPr>
          <a:xfrm>
            <a:off x="5136039" y="21576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3" name="Google Shape;93;p21"/>
          <p:cNvSpPr txBox="1">
            <a:spLocks noGrp="1"/>
          </p:cNvSpPr>
          <p:nvPr>
            <p:ph type="subTitle" idx="3"/>
          </p:nvPr>
        </p:nvSpPr>
        <p:spPr>
          <a:xfrm>
            <a:off x="5136034" y="29397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1"/>
          <p:cNvSpPr txBox="1">
            <a:spLocks noGrp="1"/>
          </p:cNvSpPr>
          <p:nvPr>
            <p:ph type="title" idx="4"/>
          </p:nvPr>
        </p:nvSpPr>
        <p:spPr>
          <a:xfrm>
            <a:off x="2626922" y="40688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5" name="Google Shape;95;p21"/>
          <p:cNvSpPr txBox="1">
            <a:spLocks noGrp="1"/>
          </p:cNvSpPr>
          <p:nvPr>
            <p:ph type="subTitle" idx="5"/>
          </p:nvPr>
        </p:nvSpPr>
        <p:spPr>
          <a:xfrm>
            <a:off x="2626922" y="48509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1"/>
          <p:cNvSpPr txBox="1">
            <a:spLocks noGrp="1"/>
          </p:cNvSpPr>
          <p:nvPr>
            <p:ph type="title" idx="6"/>
          </p:nvPr>
        </p:nvSpPr>
        <p:spPr>
          <a:xfrm>
            <a:off x="5136039" y="4068868"/>
            <a:ext cx="2143049"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97" name="Google Shape;97;p21"/>
          <p:cNvSpPr txBox="1">
            <a:spLocks noGrp="1"/>
          </p:cNvSpPr>
          <p:nvPr>
            <p:ph type="subTitle" idx="7"/>
          </p:nvPr>
        </p:nvSpPr>
        <p:spPr>
          <a:xfrm>
            <a:off x="5136034" y="4850900"/>
            <a:ext cx="2143049" cy="88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21"/>
          <p:cNvSpPr txBox="1">
            <a:spLocks noGrp="1"/>
          </p:cNvSpPr>
          <p:nvPr>
            <p:ph type="title" idx="8"/>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205817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and Six Columns" preserve="1">
  <p:cSld name="Title and Six Columns">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192941"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1" name="Google Shape;101;p22"/>
          <p:cNvSpPr txBox="1">
            <a:spLocks noGrp="1"/>
          </p:cNvSpPr>
          <p:nvPr>
            <p:ph type="subTitle" idx="1"/>
          </p:nvPr>
        </p:nvSpPr>
        <p:spPr>
          <a:xfrm>
            <a:off x="1192941"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22"/>
          <p:cNvSpPr txBox="1">
            <a:spLocks noGrp="1"/>
          </p:cNvSpPr>
          <p:nvPr>
            <p:ph type="title" idx="2"/>
          </p:nvPr>
        </p:nvSpPr>
        <p:spPr>
          <a:xfrm>
            <a:off x="3877194"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3" name="Google Shape;103;p22"/>
          <p:cNvSpPr txBox="1">
            <a:spLocks noGrp="1"/>
          </p:cNvSpPr>
          <p:nvPr>
            <p:ph type="subTitle" idx="3"/>
          </p:nvPr>
        </p:nvSpPr>
        <p:spPr>
          <a:xfrm>
            <a:off x="3877194"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2"/>
          <p:cNvSpPr txBox="1">
            <a:spLocks noGrp="1"/>
          </p:cNvSpPr>
          <p:nvPr>
            <p:ph type="title" idx="4"/>
          </p:nvPr>
        </p:nvSpPr>
        <p:spPr>
          <a:xfrm>
            <a:off x="1192941"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5" name="Google Shape;105;p22"/>
          <p:cNvSpPr txBox="1">
            <a:spLocks noGrp="1"/>
          </p:cNvSpPr>
          <p:nvPr>
            <p:ph type="subTitle" idx="5"/>
          </p:nvPr>
        </p:nvSpPr>
        <p:spPr>
          <a:xfrm>
            <a:off x="1192941"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22"/>
          <p:cNvSpPr txBox="1">
            <a:spLocks noGrp="1"/>
          </p:cNvSpPr>
          <p:nvPr>
            <p:ph type="title" idx="6"/>
          </p:nvPr>
        </p:nvSpPr>
        <p:spPr>
          <a:xfrm>
            <a:off x="3877194"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7" name="Google Shape;107;p22"/>
          <p:cNvSpPr txBox="1">
            <a:spLocks noGrp="1"/>
          </p:cNvSpPr>
          <p:nvPr>
            <p:ph type="subTitle" idx="7"/>
          </p:nvPr>
        </p:nvSpPr>
        <p:spPr>
          <a:xfrm>
            <a:off x="3877194"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2"/>
          <p:cNvSpPr txBox="1">
            <a:spLocks noGrp="1"/>
          </p:cNvSpPr>
          <p:nvPr>
            <p:ph type="title" idx="8"/>
          </p:nvPr>
        </p:nvSpPr>
        <p:spPr>
          <a:xfrm>
            <a:off x="6561455" y="2243801"/>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09" name="Google Shape;109;p22"/>
          <p:cNvSpPr txBox="1">
            <a:spLocks noGrp="1"/>
          </p:cNvSpPr>
          <p:nvPr>
            <p:ph type="subTitle" idx="9"/>
          </p:nvPr>
        </p:nvSpPr>
        <p:spPr>
          <a:xfrm>
            <a:off x="6561455" y="30258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2"/>
          <p:cNvSpPr txBox="1">
            <a:spLocks noGrp="1"/>
          </p:cNvSpPr>
          <p:nvPr>
            <p:ph type="title" idx="13"/>
          </p:nvPr>
        </p:nvSpPr>
        <p:spPr>
          <a:xfrm>
            <a:off x="6561455" y="4155002"/>
            <a:ext cx="21515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111" name="Google Shape;111;p22"/>
          <p:cNvSpPr txBox="1">
            <a:spLocks noGrp="1"/>
          </p:cNvSpPr>
          <p:nvPr>
            <p:ph type="subTitle" idx="14"/>
          </p:nvPr>
        </p:nvSpPr>
        <p:spPr>
          <a:xfrm>
            <a:off x="6561455" y="4937034"/>
            <a:ext cx="21515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28">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2"/>
          <p:cNvSpPr txBox="1">
            <a:spLocks noGrp="1"/>
          </p:cNvSpPr>
          <p:nvPr>
            <p:ph type="title" idx="15"/>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222855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Numbers and Text" preserve="1">
  <p:cSld name="Numbers and Text">
    <p:spTree>
      <p:nvGrpSpPr>
        <p:cNvPr id="1" name="Shape 113"/>
        <p:cNvGrpSpPr/>
        <p:nvPr/>
      </p:nvGrpSpPr>
      <p:grpSpPr>
        <a:xfrm>
          <a:off x="0" y="0"/>
          <a:ext cx="0" cy="0"/>
          <a:chOff x="0" y="0"/>
          <a:chExt cx="0" cy="0"/>
        </a:xfrm>
      </p:grpSpPr>
      <p:sp>
        <p:nvSpPr>
          <p:cNvPr id="114" name="Google Shape;114;p23"/>
          <p:cNvSpPr txBox="1">
            <a:spLocks noGrp="1"/>
          </p:cNvSpPr>
          <p:nvPr>
            <p:ph type="title" hasCustomPrompt="1"/>
          </p:nvPr>
        </p:nvSpPr>
        <p:spPr>
          <a:xfrm>
            <a:off x="2408901" y="893634"/>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5" name="Google Shape;115;p23"/>
          <p:cNvSpPr txBox="1">
            <a:spLocks noGrp="1"/>
          </p:cNvSpPr>
          <p:nvPr>
            <p:ph type="subTitle" idx="1"/>
          </p:nvPr>
        </p:nvSpPr>
        <p:spPr>
          <a:xfrm>
            <a:off x="2408901" y="1671500"/>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
        <p:nvSpPr>
          <p:cNvPr id="116" name="Google Shape;116;p23"/>
          <p:cNvSpPr txBox="1">
            <a:spLocks noGrp="1"/>
          </p:cNvSpPr>
          <p:nvPr>
            <p:ph type="title" idx="2" hasCustomPrompt="1"/>
          </p:nvPr>
        </p:nvSpPr>
        <p:spPr>
          <a:xfrm>
            <a:off x="2408901" y="2605748"/>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7" name="Google Shape;117;p23"/>
          <p:cNvSpPr txBox="1">
            <a:spLocks noGrp="1"/>
          </p:cNvSpPr>
          <p:nvPr>
            <p:ph type="subTitle" idx="3"/>
          </p:nvPr>
        </p:nvSpPr>
        <p:spPr>
          <a:xfrm>
            <a:off x="2408901" y="3406192"/>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
        <p:nvSpPr>
          <p:cNvPr id="118" name="Google Shape;118;p23"/>
          <p:cNvSpPr txBox="1">
            <a:spLocks noGrp="1"/>
          </p:cNvSpPr>
          <p:nvPr>
            <p:ph type="title" idx="4" hasCustomPrompt="1"/>
          </p:nvPr>
        </p:nvSpPr>
        <p:spPr>
          <a:xfrm>
            <a:off x="2408901" y="4354184"/>
            <a:ext cx="5088200" cy="1025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303"/>
            </a:lvl1pPr>
            <a:lvl2pPr lvl="1" algn="ctr" rtl="0">
              <a:spcBef>
                <a:spcPts val="0"/>
              </a:spcBef>
              <a:spcAft>
                <a:spcPts val="0"/>
              </a:spcAft>
              <a:buSzPts val="6000"/>
              <a:buNone/>
              <a:defRPr sz="4405"/>
            </a:lvl2pPr>
            <a:lvl3pPr lvl="2" algn="ctr" rtl="0">
              <a:spcBef>
                <a:spcPts val="0"/>
              </a:spcBef>
              <a:spcAft>
                <a:spcPts val="0"/>
              </a:spcAft>
              <a:buSzPts val="6000"/>
              <a:buNone/>
              <a:defRPr sz="4405"/>
            </a:lvl3pPr>
            <a:lvl4pPr lvl="3" algn="ctr" rtl="0">
              <a:spcBef>
                <a:spcPts val="0"/>
              </a:spcBef>
              <a:spcAft>
                <a:spcPts val="0"/>
              </a:spcAft>
              <a:buSzPts val="6000"/>
              <a:buNone/>
              <a:defRPr sz="4405"/>
            </a:lvl4pPr>
            <a:lvl5pPr lvl="4" algn="ctr" rtl="0">
              <a:spcBef>
                <a:spcPts val="0"/>
              </a:spcBef>
              <a:spcAft>
                <a:spcPts val="0"/>
              </a:spcAft>
              <a:buSzPts val="6000"/>
              <a:buNone/>
              <a:defRPr sz="4405"/>
            </a:lvl5pPr>
            <a:lvl6pPr lvl="5" algn="ctr" rtl="0">
              <a:spcBef>
                <a:spcPts val="0"/>
              </a:spcBef>
              <a:spcAft>
                <a:spcPts val="0"/>
              </a:spcAft>
              <a:buSzPts val="6000"/>
              <a:buNone/>
              <a:defRPr sz="4405"/>
            </a:lvl6pPr>
            <a:lvl7pPr lvl="6" algn="ctr" rtl="0">
              <a:spcBef>
                <a:spcPts val="0"/>
              </a:spcBef>
              <a:spcAft>
                <a:spcPts val="0"/>
              </a:spcAft>
              <a:buSzPts val="6000"/>
              <a:buNone/>
              <a:defRPr sz="4405"/>
            </a:lvl7pPr>
            <a:lvl8pPr lvl="7" algn="ctr" rtl="0">
              <a:spcBef>
                <a:spcPts val="0"/>
              </a:spcBef>
              <a:spcAft>
                <a:spcPts val="0"/>
              </a:spcAft>
              <a:buSzPts val="6000"/>
              <a:buNone/>
              <a:defRPr sz="4405"/>
            </a:lvl8pPr>
            <a:lvl9pPr lvl="8" algn="ctr" rtl="0">
              <a:spcBef>
                <a:spcPts val="0"/>
              </a:spcBef>
              <a:spcAft>
                <a:spcPts val="0"/>
              </a:spcAft>
              <a:buSzPts val="6000"/>
              <a:buNone/>
              <a:defRPr sz="4405"/>
            </a:lvl9pPr>
          </a:lstStyle>
          <a:p>
            <a:r>
              <a:t>xx%</a:t>
            </a:r>
          </a:p>
        </p:txBody>
      </p:sp>
      <p:sp>
        <p:nvSpPr>
          <p:cNvPr id="119" name="Google Shape;119;p23"/>
          <p:cNvSpPr txBox="1">
            <a:spLocks noGrp="1"/>
          </p:cNvSpPr>
          <p:nvPr>
            <p:ph type="subTitle" idx="5"/>
          </p:nvPr>
        </p:nvSpPr>
        <p:spPr>
          <a:xfrm>
            <a:off x="2408901" y="5165951"/>
            <a:ext cx="50882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248">
                <a:solidFill>
                  <a:schemeClr val="dk1"/>
                </a:solidFill>
              </a:defRPr>
            </a:lvl1pPr>
            <a:lvl2pPr lvl="1" algn="ctr" rtl="0">
              <a:lnSpc>
                <a:spcPct val="100000"/>
              </a:lnSpc>
              <a:spcBef>
                <a:spcPts val="0"/>
              </a:spcBef>
              <a:spcAft>
                <a:spcPts val="0"/>
              </a:spcAft>
              <a:buClr>
                <a:schemeClr val="dk1"/>
              </a:buClr>
              <a:buSzPts val="2100"/>
              <a:buNone/>
              <a:defRPr sz="1542">
                <a:solidFill>
                  <a:schemeClr val="dk1"/>
                </a:solidFill>
              </a:defRPr>
            </a:lvl2pPr>
            <a:lvl3pPr lvl="2" algn="ctr" rtl="0">
              <a:lnSpc>
                <a:spcPct val="100000"/>
              </a:lnSpc>
              <a:spcBef>
                <a:spcPts val="0"/>
              </a:spcBef>
              <a:spcAft>
                <a:spcPts val="0"/>
              </a:spcAft>
              <a:buClr>
                <a:schemeClr val="dk1"/>
              </a:buClr>
              <a:buSzPts val="2100"/>
              <a:buNone/>
              <a:defRPr sz="1542">
                <a:solidFill>
                  <a:schemeClr val="dk1"/>
                </a:solidFill>
              </a:defRPr>
            </a:lvl3pPr>
            <a:lvl4pPr lvl="3"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1542">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684992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hanks" preserve="1">
  <p:cSld name="Thanks">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80001" y="841383"/>
            <a:ext cx="4652700" cy="11640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528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2" name="Google Shape;122;p24"/>
          <p:cNvSpPr txBox="1">
            <a:spLocks noGrp="1"/>
          </p:cNvSpPr>
          <p:nvPr>
            <p:ph type="subTitle" idx="1"/>
          </p:nvPr>
        </p:nvSpPr>
        <p:spPr>
          <a:xfrm>
            <a:off x="780000" y="2215666"/>
            <a:ext cx="3720925"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175"/>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94186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586666" y="4161498"/>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 name="Google Shape;20;p5"/>
          <p:cNvSpPr txBox="1">
            <a:spLocks noGrp="1"/>
          </p:cNvSpPr>
          <p:nvPr>
            <p:ph type="title" idx="2"/>
          </p:nvPr>
        </p:nvSpPr>
        <p:spPr>
          <a:xfrm>
            <a:off x="5348185" y="4161498"/>
            <a:ext cx="2971150" cy="74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88"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1" name="Google Shape;21;p5"/>
          <p:cNvSpPr txBox="1">
            <a:spLocks noGrp="1"/>
          </p:cNvSpPr>
          <p:nvPr>
            <p:ph type="subTitle" idx="1"/>
          </p:nvPr>
        </p:nvSpPr>
        <p:spPr>
          <a:xfrm>
            <a:off x="5476560" y="4811663"/>
            <a:ext cx="27144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22" name="Google Shape;22;p5"/>
          <p:cNvSpPr txBox="1">
            <a:spLocks noGrp="1"/>
          </p:cNvSpPr>
          <p:nvPr>
            <p:ph type="subTitle" idx="3"/>
          </p:nvPr>
        </p:nvSpPr>
        <p:spPr>
          <a:xfrm>
            <a:off x="1715230" y="4811663"/>
            <a:ext cx="27144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028" b="0"/>
            </a:lvl1pPr>
            <a:lvl2pPr lvl="1" algn="ctr" rtl="0">
              <a:lnSpc>
                <a:spcPct val="100000"/>
              </a:lnSpc>
              <a:spcBef>
                <a:spcPts val="0"/>
              </a:spcBef>
              <a:spcAft>
                <a:spcPts val="0"/>
              </a:spcAft>
              <a:buSzPts val="2800"/>
              <a:buNone/>
              <a:defRPr sz="2055"/>
            </a:lvl2pPr>
            <a:lvl3pPr lvl="2" algn="ctr" rtl="0">
              <a:lnSpc>
                <a:spcPct val="100000"/>
              </a:lnSpc>
              <a:spcBef>
                <a:spcPts val="0"/>
              </a:spcBef>
              <a:spcAft>
                <a:spcPts val="0"/>
              </a:spcAft>
              <a:buSzPts val="2800"/>
              <a:buNone/>
              <a:defRPr sz="2055"/>
            </a:lvl3pPr>
            <a:lvl4pPr lvl="3" algn="ctr" rtl="0">
              <a:lnSpc>
                <a:spcPct val="100000"/>
              </a:lnSpc>
              <a:spcBef>
                <a:spcPts val="0"/>
              </a:spcBef>
              <a:spcAft>
                <a:spcPts val="0"/>
              </a:spcAft>
              <a:buSzPts val="2800"/>
              <a:buNone/>
              <a:defRPr sz="2055"/>
            </a:lvl4pPr>
            <a:lvl5pPr lvl="4" algn="ctr" rtl="0">
              <a:lnSpc>
                <a:spcPct val="100000"/>
              </a:lnSpc>
              <a:spcBef>
                <a:spcPts val="0"/>
              </a:spcBef>
              <a:spcAft>
                <a:spcPts val="0"/>
              </a:spcAft>
              <a:buSzPts val="2800"/>
              <a:buNone/>
              <a:defRPr sz="2055"/>
            </a:lvl5pPr>
            <a:lvl6pPr lvl="5" algn="ctr" rtl="0">
              <a:lnSpc>
                <a:spcPct val="100000"/>
              </a:lnSpc>
              <a:spcBef>
                <a:spcPts val="0"/>
              </a:spcBef>
              <a:spcAft>
                <a:spcPts val="0"/>
              </a:spcAft>
              <a:buSzPts val="2800"/>
              <a:buNone/>
              <a:defRPr sz="2055"/>
            </a:lvl6pPr>
            <a:lvl7pPr lvl="6" algn="ctr" rtl="0">
              <a:lnSpc>
                <a:spcPct val="100000"/>
              </a:lnSpc>
              <a:spcBef>
                <a:spcPts val="0"/>
              </a:spcBef>
              <a:spcAft>
                <a:spcPts val="0"/>
              </a:spcAft>
              <a:buSzPts val="2800"/>
              <a:buNone/>
              <a:defRPr sz="2055"/>
            </a:lvl7pPr>
            <a:lvl8pPr lvl="7" algn="ctr" rtl="0">
              <a:lnSpc>
                <a:spcPct val="100000"/>
              </a:lnSpc>
              <a:spcBef>
                <a:spcPts val="0"/>
              </a:spcBef>
              <a:spcAft>
                <a:spcPts val="0"/>
              </a:spcAft>
              <a:buSzPts val="2800"/>
              <a:buNone/>
              <a:defRPr sz="2055"/>
            </a:lvl8pPr>
            <a:lvl9pPr lvl="8" algn="ctr" rtl="0">
              <a:lnSpc>
                <a:spcPct val="100000"/>
              </a:lnSpc>
              <a:spcBef>
                <a:spcPts val="0"/>
              </a:spcBef>
              <a:spcAft>
                <a:spcPts val="0"/>
              </a:spcAft>
              <a:buSzPts val="2800"/>
              <a:buNone/>
              <a:defRPr sz="2055"/>
            </a:lvl9pPr>
          </a:lstStyle>
          <a:p>
            <a:endParaRPr/>
          </a:p>
        </p:txBody>
      </p:sp>
      <p:sp>
        <p:nvSpPr>
          <p:cNvPr id="23" name="Google Shape;23;p5"/>
          <p:cNvSpPr txBox="1">
            <a:spLocks noGrp="1"/>
          </p:cNvSpPr>
          <p:nvPr>
            <p:ph type="title" idx="4"/>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ackground" preserve="1">
  <p:cSld name="Background">
    <p:spTree>
      <p:nvGrpSpPr>
        <p:cNvPr id="1" name="Shape 123"/>
        <p:cNvGrpSpPr/>
        <p:nvPr/>
      </p:nvGrpSpPr>
      <p:grpSpPr>
        <a:xfrm>
          <a:off x="0" y="0"/>
          <a:ext cx="0" cy="0"/>
          <a:chOff x="0" y="0"/>
          <a:chExt cx="0" cy="0"/>
        </a:xfrm>
      </p:grpSpPr>
    </p:spTree>
    <p:extLst>
      <p:ext uri="{BB962C8B-B14F-4D97-AF65-F5344CB8AC3E}">
        <p14:creationId xmlns:p14="http://schemas.microsoft.com/office/powerpoint/2010/main" val="162587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95300" y="548634"/>
            <a:ext cx="8925150" cy="6376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80001" y="1354333"/>
            <a:ext cx="4652700" cy="76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8" name="Google Shape;28;p7"/>
          <p:cNvSpPr txBox="1">
            <a:spLocks noGrp="1"/>
          </p:cNvSpPr>
          <p:nvPr>
            <p:ph type="subTitle" idx="1"/>
          </p:nvPr>
        </p:nvSpPr>
        <p:spPr>
          <a:xfrm>
            <a:off x="780001" y="2439268"/>
            <a:ext cx="4652700" cy="306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175"/>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511113" y="1742802"/>
            <a:ext cx="4883775" cy="3372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341"/>
            </a:lvl1pPr>
            <a:lvl2pPr lvl="1">
              <a:spcBef>
                <a:spcPts val="0"/>
              </a:spcBef>
              <a:spcAft>
                <a:spcPts val="0"/>
              </a:spcAft>
              <a:buSzPts val="4800"/>
              <a:buNone/>
              <a:defRPr sz="3524"/>
            </a:lvl2pPr>
            <a:lvl3pPr lvl="2">
              <a:spcBef>
                <a:spcPts val="0"/>
              </a:spcBef>
              <a:spcAft>
                <a:spcPts val="0"/>
              </a:spcAft>
              <a:buSzPts val="4800"/>
              <a:buNone/>
              <a:defRPr sz="3524"/>
            </a:lvl3pPr>
            <a:lvl4pPr lvl="3">
              <a:spcBef>
                <a:spcPts val="0"/>
              </a:spcBef>
              <a:spcAft>
                <a:spcPts val="0"/>
              </a:spcAft>
              <a:buSzPts val="4800"/>
              <a:buNone/>
              <a:defRPr sz="3524"/>
            </a:lvl4pPr>
            <a:lvl5pPr lvl="4">
              <a:spcBef>
                <a:spcPts val="0"/>
              </a:spcBef>
              <a:spcAft>
                <a:spcPts val="0"/>
              </a:spcAft>
              <a:buSzPts val="4800"/>
              <a:buNone/>
              <a:defRPr sz="3524"/>
            </a:lvl5pPr>
            <a:lvl6pPr lvl="5">
              <a:spcBef>
                <a:spcPts val="0"/>
              </a:spcBef>
              <a:spcAft>
                <a:spcPts val="0"/>
              </a:spcAft>
              <a:buSzPts val="4800"/>
              <a:buNone/>
              <a:defRPr sz="3524"/>
            </a:lvl6pPr>
            <a:lvl7pPr lvl="6">
              <a:spcBef>
                <a:spcPts val="0"/>
              </a:spcBef>
              <a:spcAft>
                <a:spcPts val="0"/>
              </a:spcAft>
              <a:buSzPts val="4800"/>
              <a:buNone/>
              <a:defRPr sz="3524"/>
            </a:lvl7pPr>
            <a:lvl8pPr lvl="7">
              <a:spcBef>
                <a:spcPts val="0"/>
              </a:spcBef>
              <a:spcAft>
                <a:spcPts val="0"/>
              </a:spcAft>
              <a:buSzPts val="4800"/>
              <a:buNone/>
              <a:defRPr sz="3524"/>
            </a:lvl8pPr>
            <a:lvl9pPr lvl="8">
              <a:spcBef>
                <a:spcPts val="0"/>
              </a:spcBef>
              <a:spcAft>
                <a:spcPts val="0"/>
              </a:spcAft>
              <a:buSzPts val="4800"/>
              <a:buNone/>
              <a:defRPr sz="3524"/>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391001" y="1849735"/>
            <a:ext cx="7124000" cy="2800400"/>
          </a:xfrm>
          <a:prstGeom prst="rect">
            <a:avLst/>
          </a:prstGeom>
        </p:spPr>
        <p:txBody>
          <a:bodyPr spcFirstLastPara="1" wrap="square" lIns="0" tIns="0" rIns="0" bIns="0" anchor="b" anchorCtr="0">
            <a:noAutofit/>
          </a:bodyPr>
          <a:lstStyle>
            <a:lvl1pPr lvl="0" algn="ctr">
              <a:spcBef>
                <a:spcPts val="0"/>
              </a:spcBef>
              <a:spcAft>
                <a:spcPts val="0"/>
              </a:spcAft>
              <a:buSzPts val="9600"/>
              <a:buNone/>
              <a:defRPr sz="10938">
                <a:solidFill>
                  <a:srgbClr val="101122"/>
                </a:solidFill>
              </a:defRPr>
            </a:lvl1pPr>
            <a:lvl2pPr lvl="1" algn="ctr">
              <a:spcBef>
                <a:spcPts val="0"/>
              </a:spcBef>
              <a:spcAft>
                <a:spcPts val="0"/>
              </a:spcAft>
              <a:buSzPts val="9600"/>
              <a:buNone/>
              <a:defRPr sz="7047"/>
            </a:lvl2pPr>
            <a:lvl3pPr lvl="2" algn="ctr">
              <a:spcBef>
                <a:spcPts val="0"/>
              </a:spcBef>
              <a:spcAft>
                <a:spcPts val="0"/>
              </a:spcAft>
              <a:buSzPts val="9600"/>
              <a:buNone/>
              <a:defRPr sz="7047"/>
            </a:lvl3pPr>
            <a:lvl4pPr lvl="3" algn="ctr">
              <a:spcBef>
                <a:spcPts val="0"/>
              </a:spcBef>
              <a:spcAft>
                <a:spcPts val="0"/>
              </a:spcAft>
              <a:buSzPts val="9600"/>
              <a:buNone/>
              <a:defRPr sz="7047"/>
            </a:lvl4pPr>
            <a:lvl5pPr lvl="4" algn="ctr">
              <a:spcBef>
                <a:spcPts val="0"/>
              </a:spcBef>
              <a:spcAft>
                <a:spcPts val="0"/>
              </a:spcAft>
              <a:buSzPts val="9600"/>
              <a:buNone/>
              <a:defRPr sz="7047"/>
            </a:lvl5pPr>
            <a:lvl6pPr lvl="5" algn="ctr">
              <a:spcBef>
                <a:spcPts val="0"/>
              </a:spcBef>
              <a:spcAft>
                <a:spcPts val="0"/>
              </a:spcAft>
              <a:buSzPts val="9600"/>
              <a:buNone/>
              <a:defRPr sz="7047"/>
            </a:lvl6pPr>
            <a:lvl7pPr lvl="6" algn="ctr">
              <a:spcBef>
                <a:spcPts val="0"/>
              </a:spcBef>
              <a:spcAft>
                <a:spcPts val="0"/>
              </a:spcAft>
              <a:buSzPts val="9600"/>
              <a:buNone/>
              <a:defRPr sz="7047"/>
            </a:lvl7pPr>
            <a:lvl8pPr lvl="7" algn="ctr">
              <a:spcBef>
                <a:spcPts val="0"/>
              </a:spcBef>
              <a:spcAft>
                <a:spcPts val="0"/>
              </a:spcAft>
              <a:buSzPts val="9600"/>
              <a:buNone/>
              <a:defRPr sz="7047"/>
            </a:lvl8pPr>
            <a:lvl9pPr lvl="8" algn="ctr">
              <a:spcBef>
                <a:spcPts val="0"/>
              </a:spcBef>
              <a:spcAft>
                <a:spcPts val="0"/>
              </a:spcAft>
              <a:buSzPts val="9600"/>
              <a:buNone/>
              <a:defRPr sz="7047"/>
            </a:lvl9pPr>
          </a:lstStyle>
          <a:p>
            <a:r>
              <a:t>xx%</a:t>
            </a:r>
          </a:p>
        </p:txBody>
      </p:sp>
      <p:sp>
        <p:nvSpPr>
          <p:cNvPr id="38" name="Google Shape;38;p11"/>
          <p:cNvSpPr txBox="1">
            <a:spLocks noGrp="1"/>
          </p:cNvSpPr>
          <p:nvPr>
            <p:ph type="subTitle" idx="1"/>
          </p:nvPr>
        </p:nvSpPr>
        <p:spPr>
          <a:xfrm>
            <a:off x="1391001" y="4345435"/>
            <a:ext cx="7124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395"/>
            </a:lvl1pPr>
            <a:lvl2pPr lvl="1" algn="ctr" rtl="0">
              <a:lnSpc>
                <a:spcPct val="100000"/>
              </a:lnSpc>
              <a:spcBef>
                <a:spcPts val="0"/>
              </a:spcBef>
              <a:spcAft>
                <a:spcPts val="0"/>
              </a:spcAft>
              <a:buSzPts val="1600"/>
              <a:buNone/>
              <a:defRPr sz="1175"/>
            </a:lvl2pPr>
            <a:lvl3pPr lvl="2" algn="ctr" rtl="0">
              <a:lnSpc>
                <a:spcPct val="100000"/>
              </a:lnSpc>
              <a:spcBef>
                <a:spcPts val="0"/>
              </a:spcBef>
              <a:spcAft>
                <a:spcPts val="0"/>
              </a:spcAft>
              <a:buSzPts val="1600"/>
              <a:buNone/>
              <a:defRPr sz="1175"/>
            </a:lvl3pPr>
            <a:lvl4pPr lvl="3" algn="ctr" rtl="0">
              <a:lnSpc>
                <a:spcPct val="100000"/>
              </a:lnSpc>
              <a:spcBef>
                <a:spcPts val="0"/>
              </a:spcBef>
              <a:spcAft>
                <a:spcPts val="0"/>
              </a:spcAft>
              <a:buSzPts val="1600"/>
              <a:buNone/>
              <a:defRPr sz="1175"/>
            </a:lvl4pPr>
            <a:lvl5pPr lvl="4" algn="ctr" rtl="0">
              <a:lnSpc>
                <a:spcPct val="100000"/>
              </a:lnSpc>
              <a:spcBef>
                <a:spcPts val="0"/>
              </a:spcBef>
              <a:spcAft>
                <a:spcPts val="0"/>
              </a:spcAft>
              <a:buSzPts val="1600"/>
              <a:buNone/>
              <a:defRPr sz="1175"/>
            </a:lvl5pPr>
            <a:lvl6pPr lvl="5" algn="ctr" rtl="0">
              <a:lnSpc>
                <a:spcPct val="100000"/>
              </a:lnSpc>
              <a:spcBef>
                <a:spcPts val="0"/>
              </a:spcBef>
              <a:spcAft>
                <a:spcPts val="0"/>
              </a:spcAft>
              <a:buSzPts val="1600"/>
              <a:buNone/>
              <a:defRPr sz="1175"/>
            </a:lvl6pPr>
            <a:lvl7pPr lvl="6" algn="ctr" rtl="0">
              <a:lnSpc>
                <a:spcPct val="100000"/>
              </a:lnSpc>
              <a:spcBef>
                <a:spcPts val="0"/>
              </a:spcBef>
              <a:spcAft>
                <a:spcPts val="0"/>
              </a:spcAft>
              <a:buSzPts val="1600"/>
              <a:buNone/>
              <a:defRPr sz="1175"/>
            </a:lvl7pPr>
            <a:lvl8pPr lvl="7" algn="ctr" rtl="0">
              <a:lnSpc>
                <a:spcPct val="100000"/>
              </a:lnSpc>
              <a:spcBef>
                <a:spcPts val="0"/>
              </a:spcBef>
              <a:spcAft>
                <a:spcPts val="0"/>
              </a:spcAft>
              <a:buSzPts val="1600"/>
              <a:buNone/>
              <a:defRPr sz="1175"/>
            </a:lvl8pPr>
            <a:lvl9pPr lvl="8" algn="ctr" rtl="0">
              <a:lnSpc>
                <a:spcPct val="100000"/>
              </a:lnSpc>
              <a:spcBef>
                <a:spcPts val="0"/>
              </a:spcBef>
              <a:spcAft>
                <a:spcPts val="0"/>
              </a:spcAft>
              <a:buSzPts val="1600"/>
              <a:buNone/>
              <a:defRPr sz="1175"/>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80001"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2" name="Google Shape;42;p13"/>
          <p:cNvSpPr txBox="1">
            <a:spLocks noGrp="1"/>
          </p:cNvSpPr>
          <p:nvPr>
            <p:ph type="subTitle" idx="1"/>
          </p:nvPr>
        </p:nvSpPr>
        <p:spPr>
          <a:xfrm>
            <a:off x="780001"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704209"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4" name="Google Shape;44;p13"/>
          <p:cNvSpPr txBox="1">
            <a:spLocks noGrp="1"/>
          </p:cNvSpPr>
          <p:nvPr>
            <p:ph type="subTitle" idx="3"/>
          </p:nvPr>
        </p:nvSpPr>
        <p:spPr>
          <a:xfrm>
            <a:off x="3704209"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80001"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6" name="Google Shape;46;p13"/>
          <p:cNvSpPr txBox="1">
            <a:spLocks noGrp="1"/>
          </p:cNvSpPr>
          <p:nvPr>
            <p:ph type="subTitle" idx="5"/>
          </p:nvPr>
        </p:nvSpPr>
        <p:spPr>
          <a:xfrm>
            <a:off x="780001"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704209"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48" name="Google Shape;48;p13"/>
          <p:cNvSpPr txBox="1">
            <a:spLocks noGrp="1"/>
          </p:cNvSpPr>
          <p:nvPr>
            <p:ph type="subTitle" idx="7"/>
          </p:nvPr>
        </p:nvSpPr>
        <p:spPr>
          <a:xfrm>
            <a:off x="3704209"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628425" y="2243801"/>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50" name="Google Shape;50;p13"/>
          <p:cNvSpPr txBox="1">
            <a:spLocks noGrp="1"/>
          </p:cNvSpPr>
          <p:nvPr>
            <p:ph type="subTitle" idx="9"/>
          </p:nvPr>
        </p:nvSpPr>
        <p:spPr>
          <a:xfrm>
            <a:off x="6628425" y="30258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628425" y="4155002"/>
            <a:ext cx="2497625"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835"/>
            </a:lvl1pPr>
            <a:lvl2pPr lvl="1" algn="ctr" rtl="0">
              <a:spcBef>
                <a:spcPts val="0"/>
              </a:spcBef>
              <a:spcAft>
                <a:spcPts val="0"/>
              </a:spcAft>
              <a:buSzPts val="2500"/>
              <a:buNone/>
              <a:defRPr sz="1835"/>
            </a:lvl2pPr>
            <a:lvl3pPr lvl="2" algn="ctr" rtl="0">
              <a:spcBef>
                <a:spcPts val="0"/>
              </a:spcBef>
              <a:spcAft>
                <a:spcPts val="0"/>
              </a:spcAft>
              <a:buSzPts val="2500"/>
              <a:buNone/>
              <a:defRPr sz="1835"/>
            </a:lvl3pPr>
            <a:lvl4pPr lvl="3" algn="ctr" rtl="0">
              <a:spcBef>
                <a:spcPts val="0"/>
              </a:spcBef>
              <a:spcAft>
                <a:spcPts val="0"/>
              </a:spcAft>
              <a:buSzPts val="2500"/>
              <a:buNone/>
              <a:defRPr sz="1835"/>
            </a:lvl4pPr>
            <a:lvl5pPr lvl="4" algn="ctr" rtl="0">
              <a:spcBef>
                <a:spcPts val="0"/>
              </a:spcBef>
              <a:spcAft>
                <a:spcPts val="0"/>
              </a:spcAft>
              <a:buSzPts val="2500"/>
              <a:buNone/>
              <a:defRPr sz="1835"/>
            </a:lvl5pPr>
            <a:lvl6pPr lvl="5" algn="ctr" rtl="0">
              <a:spcBef>
                <a:spcPts val="0"/>
              </a:spcBef>
              <a:spcAft>
                <a:spcPts val="0"/>
              </a:spcAft>
              <a:buSzPts val="2500"/>
              <a:buNone/>
              <a:defRPr sz="1835"/>
            </a:lvl6pPr>
            <a:lvl7pPr lvl="6" algn="ctr" rtl="0">
              <a:spcBef>
                <a:spcPts val="0"/>
              </a:spcBef>
              <a:spcAft>
                <a:spcPts val="0"/>
              </a:spcAft>
              <a:buSzPts val="2500"/>
              <a:buNone/>
              <a:defRPr sz="1835"/>
            </a:lvl7pPr>
            <a:lvl8pPr lvl="7" algn="ctr" rtl="0">
              <a:spcBef>
                <a:spcPts val="0"/>
              </a:spcBef>
              <a:spcAft>
                <a:spcPts val="0"/>
              </a:spcAft>
              <a:buSzPts val="2500"/>
              <a:buNone/>
              <a:defRPr sz="1835"/>
            </a:lvl8pPr>
            <a:lvl9pPr lvl="8" algn="ctr" rtl="0">
              <a:spcBef>
                <a:spcPts val="0"/>
              </a:spcBef>
              <a:spcAft>
                <a:spcPts val="0"/>
              </a:spcAft>
              <a:buSzPts val="2500"/>
              <a:buNone/>
              <a:defRPr sz="1835"/>
            </a:lvl9pPr>
          </a:lstStyle>
          <a:p>
            <a:endParaRPr/>
          </a:p>
        </p:txBody>
      </p:sp>
      <p:sp>
        <p:nvSpPr>
          <p:cNvPr id="52" name="Google Shape;52;p13"/>
          <p:cNvSpPr txBox="1">
            <a:spLocks noGrp="1"/>
          </p:cNvSpPr>
          <p:nvPr>
            <p:ph type="subTitle" idx="14"/>
          </p:nvPr>
        </p:nvSpPr>
        <p:spPr>
          <a:xfrm>
            <a:off x="6628425" y="4937034"/>
            <a:ext cx="2497625"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028"/>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80000"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4" name="Google Shape;54;p13"/>
          <p:cNvSpPr txBox="1">
            <a:spLocks noGrp="1"/>
          </p:cNvSpPr>
          <p:nvPr>
            <p:ph type="title" idx="16" hasCustomPrompt="1"/>
          </p:nvPr>
        </p:nvSpPr>
        <p:spPr>
          <a:xfrm>
            <a:off x="780000"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5" name="Google Shape;55;p13"/>
          <p:cNvSpPr txBox="1">
            <a:spLocks noGrp="1"/>
          </p:cNvSpPr>
          <p:nvPr>
            <p:ph type="title" idx="17" hasCustomPrompt="1"/>
          </p:nvPr>
        </p:nvSpPr>
        <p:spPr>
          <a:xfrm>
            <a:off x="3704215"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6" name="Google Shape;56;p13"/>
          <p:cNvSpPr txBox="1">
            <a:spLocks noGrp="1"/>
          </p:cNvSpPr>
          <p:nvPr>
            <p:ph type="title" idx="18" hasCustomPrompt="1"/>
          </p:nvPr>
        </p:nvSpPr>
        <p:spPr>
          <a:xfrm>
            <a:off x="3704215"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7" name="Google Shape;57;p13"/>
          <p:cNvSpPr txBox="1">
            <a:spLocks noGrp="1"/>
          </p:cNvSpPr>
          <p:nvPr>
            <p:ph type="title" idx="19" hasCustomPrompt="1"/>
          </p:nvPr>
        </p:nvSpPr>
        <p:spPr>
          <a:xfrm>
            <a:off x="6628429" y="1793044"/>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8" name="Google Shape;58;p13"/>
          <p:cNvSpPr txBox="1">
            <a:spLocks noGrp="1"/>
          </p:cNvSpPr>
          <p:nvPr>
            <p:ph type="title" idx="20" hasCustomPrompt="1"/>
          </p:nvPr>
        </p:nvSpPr>
        <p:spPr>
          <a:xfrm>
            <a:off x="6628429" y="3704255"/>
            <a:ext cx="795925" cy="596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02">
                <a:solidFill>
                  <a:srgbClr val="101122"/>
                </a:solidFill>
              </a:defRPr>
            </a:lvl1pPr>
            <a:lvl2pPr lvl="1" rtl="0">
              <a:spcBef>
                <a:spcPts val="0"/>
              </a:spcBef>
              <a:spcAft>
                <a:spcPts val="0"/>
              </a:spcAft>
              <a:buSzPts val="3000"/>
              <a:buNone/>
              <a:defRPr sz="2202"/>
            </a:lvl2pPr>
            <a:lvl3pPr lvl="2" rtl="0">
              <a:spcBef>
                <a:spcPts val="0"/>
              </a:spcBef>
              <a:spcAft>
                <a:spcPts val="0"/>
              </a:spcAft>
              <a:buSzPts val="3000"/>
              <a:buNone/>
              <a:defRPr sz="2202"/>
            </a:lvl3pPr>
            <a:lvl4pPr lvl="3" rtl="0">
              <a:spcBef>
                <a:spcPts val="0"/>
              </a:spcBef>
              <a:spcAft>
                <a:spcPts val="0"/>
              </a:spcAft>
              <a:buSzPts val="3000"/>
              <a:buNone/>
              <a:defRPr sz="2202"/>
            </a:lvl4pPr>
            <a:lvl5pPr lvl="4" rtl="0">
              <a:spcBef>
                <a:spcPts val="0"/>
              </a:spcBef>
              <a:spcAft>
                <a:spcPts val="0"/>
              </a:spcAft>
              <a:buSzPts val="3000"/>
              <a:buNone/>
              <a:defRPr sz="2202"/>
            </a:lvl5pPr>
            <a:lvl6pPr lvl="5" rtl="0">
              <a:spcBef>
                <a:spcPts val="0"/>
              </a:spcBef>
              <a:spcAft>
                <a:spcPts val="0"/>
              </a:spcAft>
              <a:buSzPts val="3000"/>
              <a:buNone/>
              <a:defRPr sz="2202"/>
            </a:lvl6pPr>
            <a:lvl7pPr lvl="6" rtl="0">
              <a:spcBef>
                <a:spcPts val="0"/>
              </a:spcBef>
              <a:spcAft>
                <a:spcPts val="0"/>
              </a:spcAft>
              <a:buSzPts val="3000"/>
              <a:buNone/>
              <a:defRPr sz="2202"/>
            </a:lvl7pPr>
            <a:lvl8pPr lvl="7" rtl="0">
              <a:spcBef>
                <a:spcPts val="0"/>
              </a:spcBef>
              <a:spcAft>
                <a:spcPts val="0"/>
              </a:spcAft>
              <a:buSzPts val="3000"/>
              <a:buNone/>
              <a:defRPr sz="2202"/>
            </a:lvl8pPr>
            <a:lvl9pPr lvl="8" rtl="0">
              <a:spcBef>
                <a:spcPts val="0"/>
              </a:spcBef>
              <a:spcAft>
                <a:spcPts val="0"/>
              </a:spcAft>
              <a:buSzPts val="3000"/>
              <a:buNone/>
              <a:defRPr sz="2202"/>
            </a:lvl9pPr>
          </a:lstStyle>
          <a:p>
            <a:r>
              <a:t>xx%</a:t>
            </a:r>
          </a:p>
        </p:txBody>
      </p:sp>
      <p:sp>
        <p:nvSpPr>
          <p:cNvPr id="59" name="Google Shape;59;p13"/>
          <p:cNvSpPr txBox="1">
            <a:spLocks noGrp="1"/>
          </p:cNvSpPr>
          <p:nvPr>
            <p:ph type="title" idx="21"/>
          </p:nvPr>
        </p:nvSpPr>
        <p:spPr>
          <a:xfrm>
            <a:off x="495300" y="548634"/>
            <a:ext cx="892515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2569">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hyperlink" Target="http://www.pantechelearning.com/"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hyperlink" Target="http://www.pantechelearning.com/" TargetMode="Externa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22">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95300" y="548634"/>
            <a:ext cx="8925150" cy="63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500"/>
              <a:buFont typeface="Fira Sans Extra Condensed SemiBold"/>
              <a:buNone/>
              <a:defRPr sz="25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dirty="0"/>
          </a:p>
        </p:txBody>
      </p:sp>
      <p:sp>
        <p:nvSpPr>
          <p:cNvPr id="7" name="Google Shape;7;p1"/>
          <p:cNvSpPr txBox="1">
            <a:spLocks noGrp="1"/>
          </p:cNvSpPr>
          <p:nvPr>
            <p:ph type="body" idx="1"/>
          </p:nvPr>
        </p:nvSpPr>
        <p:spPr>
          <a:xfrm>
            <a:off x="772662" y="1365933"/>
            <a:ext cx="8360624" cy="4608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dirty="0"/>
          </a:p>
        </p:txBody>
      </p:sp>
      <p:sp>
        <p:nvSpPr>
          <p:cNvPr id="2" name="Rectangle 1"/>
          <p:cNvSpPr/>
          <p:nvPr userDrawn="1"/>
        </p:nvSpPr>
        <p:spPr>
          <a:xfrm>
            <a:off x="1" y="6612834"/>
            <a:ext cx="9905999" cy="245166"/>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7128" tIns="33564" rIns="67128" bIns="33564" numCol="1" spcCol="0" rtlCol="0" fromWordArt="0" anchor="ctr" anchorCtr="0" forceAA="0" compatLnSpc="1">
            <a:prstTxWarp prst="textNoShape">
              <a:avLst/>
            </a:prstTxWarp>
            <a:noAutofit/>
          </a:bodyPr>
          <a:lstStyle/>
          <a:p>
            <a:pPr algn="ctr"/>
            <a:endParaRPr lang="en-US" sz="1316" dirty="0"/>
          </a:p>
        </p:txBody>
      </p:sp>
      <p:sp>
        <p:nvSpPr>
          <p:cNvPr id="3" name="Rectangle 2">
            <a:extLst>
              <a:ext uri="{FF2B5EF4-FFF2-40B4-BE49-F238E27FC236}">
                <a16:creationId xmlns:a16="http://schemas.microsoft.com/office/drawing/2014/main" id="{2F1EF425-C235-4139-8AB4-EA3253C4F7D0}"/>
              </a:ext>
            </a:extLst>
          </p:cNvPr>
          <p:cNvSpPr/>
          <p:nvPr userDrawn="1"/>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3"/>
              </a:rPr>
              <a:t>www.pantechelearning.com</a:t>
            </a:r>
            <a:r>
              <a:rPr lang="en-US" dirty="0"/>
              <a:t>                                                                             30 Days Python Full Stack Master Class</a:t>
            </a:r>
            <a:endParaRPr lang="en-I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95300" y="548634"/>
            <a:ext cx="8925150" cy="63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500"/>
              <a:buFont typeface="Fira Sans Extra Condensed SemiBold"/>
              <a:buNone/>
              <a:defRPr sz="25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dirty="0"/>
          </a:p>
        </p:txBody>
      </p:sp>
      <p:sp>
        <p:nvSpPr>
          <p:cNvPr id="7" name="Google Shape;7;p1"/>
          <p:cNvSpPr txBox="1">
            <a:spLocks noGrp="1"/>
          </p:cNvSpPr>
          <p:nvPr>
            <p:ph type="body" idx="1"/>
          </p:nvPr>
        </p:nvSpPr>
        <p:spPr>
          <a:xfrm>
            <a:off x="772662" y="1365933"/>
            <a:ext cx="8360624" cy="4608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dirty="0"/>
          </a:p>
        </p:txBody>
      </p:sp>
      <p:sp>
        <p:nvSpPr>
          <p:cNvPr id="2" name="Rectangle 1"/>
          <p:cNvSpPr/>
          <p:nvPr userDrawn="1"/>
        </p:nvSpPr>
        <p:spPr>
          <a:xfrm>
            <a:off x="1" y="6612834"/>
            <a:ext cx="9905999" cy="245166"/>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7128" tIns="33564" rIns="67128" bIns="33564" numCol="1" spcCol="0" rtlCol="0" fromWordArt="0" anchor="ctr" anchorCtr="0" forceAA="0" compatLnSpc="1">
            <a:prstTxWarp prst="textNoShape">
              <a:avLst/>
            </a:prstTxWarp>
            <a:noAutofit/>
          </a:bodyPr>
          <a:lstStyle/>
          <a:p>
            <a:pPr algn="ctr"/>
            <a:endParaRPr lang="en-US" sz="1316" dirty="0"/>
          </a:p>
        </p:txBody>
      </p:sp>
      <p:sp>
        <p:nvSpPr>
          <p:cNvPr id="3" name="Rectangle 2">
            <a:extLst>
              <a:ext uri="{FF2B5EF4-FFF2-40B4-BE49-F238E27FC236}">
                <a16:creationId xmlns:a16="http://schemas.microsoft.com/office/drawing/2014/main" id="{2F1EF425-C235-4139-8AB4-EA3253C4F7D0}"/>
              </a:ext>
            </a:extLst>
          </p:cNvPr>
          <p:cNvSpPr/>
          <p:nvPr userDrawn="1"/>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3"/>
              </a:rPr>
              <a:t>www.pantechelearning.com</a:t>
            </a:r>
            <a:r>
              <a:rPr lang="en-US" dirty="0"/>
              <a:t>                                                                             30 Days Python Full Stack Master Class</a:t>
            </a:r>
            <a:endParaRPr lang="en-IN" dirty="0"/>
          </a:p>
        </p:txBody>
      </p:sp>
    </p:spTree>
    <p:extLst>
      <p:ext uri="{BB962C8B-B14F-4D97-AF65-F5344CB8AC3E}">
        <p14:creationId xmlns:p14="http://schemas.microsoft.com/office/powerpoint/2010/main" val="816188424"/>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2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tomoyan.net/_detail/python/numpy_logo.svg?id=python:numpy_scipy_matplotlib"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en.wikiversity.org/wiki/Pytho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pantechelearning.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www.pantechelearning.com/"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pantechelearning.com/"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pantechelearning.com/"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antechelearning.co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channel/UC52iLVrQ4EpeSdAB3911rsg?sub_confirmation=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pantechelearning.com/"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www.pantechelearning.com/"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390080" y="1781972"/>
            <a:ext cx="5282224" cy="1716070"/>
          </a:xfrm>
          <a:prstGeom prst="rect">
            <a:avLst/>
          </a:prstGeom>
        </p:spPr>
        <p:txBody>
          <a:bodyPr spcFirstLastPara="1" wrap="square" lIns="0" tIns="0" rIns="0" bIns="0" anchor="ctr" anchorCtr="0">
            <a:noAutofit/>
          </a:bodyPr>
          <a:lstStyle/>
          <a:p>
            <a:r>
              <a:rPr lang="en" sz="4405" dirty="0"/>
              <a:t>30 Days </a:t>
            </a:r>
            <a:br>
              <a:rPr lang="en" sz="4405" dirty="0"/>
            </a:br>
            <a:r>
              <a:rPr lang="en-IN" sz="4405" dirty="0">
                <a:solidFill>
                  <a:srgbClr val="C00000"/>
                </a:solidFill>
              </a:rPr>
              <a:t>DATABASE MANAGEMENT SYSTEM</a:t>
            </a:r>
            <a:br>
              <a:rPr lang="en" sz="4405" dirty="0">
                <a:solidFill>
                  <a:srgbClr val="C00000"/>
                </a:solidFill>
              </a:rPr>
            </a:br>
            <a:r>
              <a:rPr lang="en" sz="4405" dirty="0"/>
              <a:t>Mas</a:t>
            </a:r>
            <a:r>
              <a:rPr lang="en-IN" sz="4405" dirty="0" err="1"/>
              <a:t>ter</a:t>
            </a:r>
            <a:r>
              <a:rPr lang="en-IN" sz="4405" dirty="0"/>
              <a:t> Class</a:t>
            </a:r>
            <a:endParaRPr sz="4405" dirty="0"/>
          </a:p>
        </p:txBody>
      </p:sp>
      <p:sp>
        <p:nvSpPr>
          <p:cNvPr id="9" name="Rounded Rectangle 8"/>
          <p:cNvSpPr/>
          <p:nvPr/>
        </p:nvSpPr>
        <p:spPr>
          <a:xfrm>
            <a:off x="3041222" y="3723926"/>
            <a:ext cx="3979939" cy="7023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964" b="1" dirty="0"/>
              <a:t>Hand Book </a:t>
            </a:r>
          </a:p>
        </p:txBody>
      </p:sp>
      <p:sp>
        <p:nvSpPr>
          <p:cNvPr id="11" name="Rectangle 10">
            <a:extLst>
              <a:ext uri="{FF2B5EF4-FFF2-40B4-BE49-F238E27FC236}">
                <a16:creationId xmlns:a16="http://schemas.microsoft.com/office/drawing/2014/main" id="{7580425F-48EC-4043-AFDD-E49F65342B6B}"/>
              </a:ext>
            </a:extLst>
          </p:cNvPr>
          <p:cNvSpPr/>
          <p:nvPr/>
        </p:nvSpPr>
        <p:spPr>
          <a:xfrm>
            <a:off x="0" y="6218825"/>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pic>
        <p:nvPicPr>
          <p:cNvPr id="3" name="Picture 2">
            <a:extLst>
              <a:ext uri="{FF2B5EF4-FFF2-40B4-BE49-F238E27FC236}">
                <a16:creationId xmlns:a16="http://schemas.microsoft.com/office/drawing/2014/main" id="{F64EF462-2CB8-4963-B91E-20B74ADF48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99502" y="358535"/>
            <a:ext cx="1990578" cy="1990578"/>
          </a:xfrm>
          <a:prstGeom prst="rect">
            <a:avLst/>
          </a:prstGeom>
        </p:spPr>
      </p:pic>
      <p:pic>
        <p:nvPicPr>
          <p:cNvPr id="7" name="Graphic 6">
            <a:extLst>
              <a:ext uri="{FF2B5EF4-FFF2-40B4-BE49-F238E27FC236}">
                <a16:creationId xmlns:a16="http://schemas.microsoft.com/office/drawing/2014/main" id="{D2169E82-67E0-4EC1-A745-2AF3AD1C86DB}"/>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6741850" y="4766359"/>
            <a:ext cx="2642681" cy="10468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15"/>
    </mc:Choice>
    <mc:Fallback xmlns="">
      <p:transition spd="slow" advTm="10015"/>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11111" y="3245960"/>
            <a:ext cx="6377132" cy="848548"/>
          </a:xfrm>
        </p:spPr>
        <p:txBody>
          <a:bodyPr/>
          <a:lstStyle/>
          <a:p>
            <a:r>
              <a:rPr lang="en-US" sz="2000" dirty="0">
                <a:solidFill>
                  <a:schemeClr val="bg2">
                    <a:lumMod val="50000"/>
                  </a:schemeClr>
                </a:solidFill>
              </a:rPr>
              <a:t>Ans :</a:t>
            </a:r>
            <a:r>
              <a:rPr lang="en-US" sz="2000" dirty="0"/>
              <a:t> During the Live Class, organizer will post </a:t>
            </a:r>
            <a:r>
              <a:rPr lang="en-US" sz="2000" u="sng" dirty="0">
                <a:solidFill>
                  <a:srgbClr val="FF0000"/>
                </a:solidFill>
              </a:rPr>
              <a:t>Google Form link </a:t>
            </a:r>
            <a:r>
              <a:rPr lang="en-US" sz="2000" dirty="0"/>
              <a:t>in </a:t>
            </a:r>
            <a:r>
              <a:rPr lang="en-US" sz="2000" u="sng" dirty="0">
                <a:solidFill>
                  <a:srgbClr val="FF0000"/>
                </a:solidFill>
              </a:rPr>
              <a:t>Live Chat. </a:t>
            </a:r>
            <a:r>
              <a:rPr lang="en-US" sz="2000" dirty="0">
                <a:solidFill>
                  <a:schemeClr val="tx1"/>
                </a:solidFill>
              </a:rPr>
              <a:t>The Participants should submit the from on daily basis. </a:t>
            </a:r>
            <a:br>
              <a:rPr lang="en-US" sz="2000" dirty="0">
                <a:solidFill>
                  <a:schemeClr val="tx1"/>
                </a:solidFill>
              </a:rPr>
            </a:br>
            <a:r>
              <a:rPr lang="en-US" sz="2000" dirty="0">
                <a:solidFill>
                  <a:srgbClr val="C00000"/>
                </a:solidFill>
              </a:rPr>
              <a:t>Minimum 25 Days </a:t>
            </a:r>
            <a:r>
              <a:rPr lang="en-US" sz="2000" dirty="0">
                <a:solidFill>
                  <a:schemeClr val="tx1"/>
                </a:solidFill>
              </a:rPr>
              <a:t>Attendance is Required to get Master Class Participation Certificate.</a:t>
            </a:r>
          </a:p>
        </p:txBody>
      </p:sp>
      <p:sp>
        <p:nvSpPr>
          <p:cNvPr id="3" name="Title 2"/>
          <p:cNvSpPr>
            <a:spLocks noGrp="1"/>
          </p:cNvSpPr>
          <p:nvPr>
            <p:ph type="title" idx="2"/>
          </p:nvPr>
        </p:nvSpPr>
        <p:spPr>
          <a:xfrm>
            <a:off x="1030625" y="1407827"/>
            <a:ext cx="6338105" cy="1248852"/>
          </a:xfrm>
        </p:spPr>
        <p:txBody>
          <a:bodyPr/>
          <a:lstStyle/>
          <a:p>
            <a:r>
              <a:rPr lang="en-US" sz="3524" dirty="0">
                <a:solidFill>
                  <a:schemeClr val="bg2">
                    <a:lumMod val="50000"/>
                  </a:schemeClr>
                </a:solidFill>
              </a:rPr>
              <a:t>How to mark </a:t>
            </a:r>
            <a:r>
              <a:rPr lang="en-US" sz="3524" dirty="0"/>
              <a:t>your </a:t>
            </a:r>
            <a:r>
              <a:rPr lang="en-US" sz="3524" dirty="0">
                <a:solidFill>
                  <a:schemeClr val="bg2">
                    <a:lumMod val="50000"/>
                  </a:schemeClr>
                </a:solidFill>
              </a:rPr>
              <a:t>Attendance</a:t>
            </a:r>
            <a:r>
              <a:rPr lang="en-US" sz="3524" dirty="0"/>
              <a:t> in </a:t>
            </a:r>
            <a:r>
              <a:rPr lang="en-US" sz="3524" dirty="0">
                <a:solidFill>
                  <a:schemeClr val="bg2">
                    <a:lumMod val="50000"/>
                  </a:schemeClr>
                </a:solidFill>
              </a:rPr>
              <a:t>YouTube Live Class</a:t>
            </a:r>
            <a:r>
              <a:rPr lang="en-US" sz="3524" dirty="0"/>
              <a:t>?</a:t>
            </a:r>
          </a:p>
        </p:txBody>
      </p:sp>
      <p:sp>
        <p:nvSpPr>
          <p:cNvPr id="6" name="Rectangle 5"/>
          <p:cNvSpPr/>
          <p:nvPr/>
        </p:nvSpPr>
        <p:spPr>
          <a:xfrm>
            <a:off x="1834683" y="4781652"/>
            <a:ext cx="6236633" cy="1015663"/>
          </a:xfrm>
          <a:prstGeom prst="rect">
            <a:avLst/>
          </a:prstGeom>
          <a:ln>
            <a:solidFill>
              <a:srgbClr val="FF0000"/>
            </a:solidFill>
          </a:ln>
        </p:spPr>
        <p:txBody>
          <a:bodyPr wrap="square">
            <a:spAutoFit/>
          </a:bodyPr>
          <a:lstStyle/>
          <a:p>
            <a:r>
              <a:rPr lang="en-US" sz="2000" dirty="0">
                <a:solidFill>
                  <a:schemeClr val="bg2">
                    <a:lumMod val="50000"/>
                  </a:schemeClr>
                </a:solidFill>
              </a:rPr>
              <a:t>Note :</a:t>
            </a:r>
            <a:r>
              <a:rPr lang="en-US" sz="2000" dirty="0"/>
              <a:t> The Link will be available during the Live. From the LIVE Class date, the live video will get removed from the YouTube in 3 days. </a:t>
            </a:r>
            <a:endParaRPr lang="en-US" sz="2000" u="sng" dirty="0">
              <a:solidFill>
                <a:srgbClr val="FF0000"/>
              </a:solidFill>
            </a:endParaRPr>
          </a:p>
        </p:txBody>
      </p:sp>
      <p:sp>
        <p:nvSpPr>
          <p:cNvPr id="5" name="Rectangle 4">
            <a:extLst>
              <a:ext uri="{FF2B5EF4-FFF2-40B4-BE49-F238E27FC236}">
                <a16:creationId xmlns:a16="http://schemas.microsoft.com/office/drawing/2014/main" id="{8C36748D-0D7C-4C26-B68C-E23871E8A3A9}"/>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www.pantechelearning.</a:t>
            </a:r>
            <a:r>
              <a:rPr lang="en-US" sz="1400" b="1" dirty="0">
                <a:hlinkClick r:id="rId3"/>
              </a:rPr>
              <a:t>com</a:t>
            </a:r>
            <a:r>
              <a:rPr lang="en-US" sz="2000" b="1" dirty="0"/>
              <a:t>                              30 Days Python Full Stack Master Class</a:t>
            </a:r>
            <a:endParaRPr lang="en-IN" b="1" dirty="0"/>
          </a:p>
        </p:txBody>
      </p:sp>
      <p:sp>
        <p:nvSpPr>
          <p:cNvPr id="7" name="Rectangle 6">
            <a:extLst>
              <a:ext uri="{FF2B5EF4-FFF2-40B4-BE49-F238E27FC236}">
                <a16:creationId xmlns:a16="http://schemas.microsoft.com/office/drawing/2014/main" id="{6523AD48-7ACB-41C5-B045-C22F9EB7321B}"/>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423612463"/>
      </p:ext>
    </p:extLst>
  </p:cSld>
  <p:clrMapOvr>
    <a:masterClrMapping/>
  </p:clrMapOvr>
  <mc:AlternateContent xmlns:mc="http://schemas.openxmlformats.org/markup-compatibility/2006" xmlns:p14="http://schemas.microsoft.com/office/powerpoint/2010/main">
    <mc:Choice Requires="p14">
      <p:transition spd="slow" p14:dur="2000" advTm="904"/>
    </mc:Choice>
    <mc:Fallback xmlns="">
      <p:transition spd="slow" advTm="904"/>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0425" y="1249674"/>
            <a:ext cx="8925150" cy="637600"/>
          </a:xfrm>
        </p:spPr>
        <p:txBody>
          <a:bodyPr/>
          <a:lstStyle/>
          <a:p>
            <a:pPr algn="l"/>
            <a:r>
              <a:rPr lang="en-US" sz="2936" dirty="0"/>
              <a:t>Sample Webinar Participation Certificate?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814" y="2131714"/>
            <a:ext cx="5282729" cy="3733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087" y="2934922"/>
            <a:ext cx="2285539" cy="1754967"/>
          </a:xfrm>
          <a:prstGeom prst="rect">
            <a:avLst/>
          </a:prstGeom>
        </p:spPr>
      </p:pic>
      <p:sp>
        <p:nvSpPr>
          <p:cNvPr id="5" name="Rectangle 4">
            <a:extLst>
              <a:ext uri="{FF2B5EF4-FFF2-40B4-BE49-F238E27FC236}">
                <a16:creationId xmlns:a16="http://schemas.microsoft.com/office/drawing/2014/main" id="{776FAFCC-7087-4368-BCD0-38A65FAFC177}"/>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4"/>
              </a:rPr>
              <a:t>www.pantechelearning.</a:t>
            </a:r>
            <a:r>
              <a:rPr lang="en-US" sz="1400" b="1" dirty="0">
                <a:hlinkClick r:id="rId4"/>
              </a:rPr>
              <a:t>com</a:t>
            </a:r>
            <a:r>
              <a:rPr lang="en-US" sz="2000" b="1" dirty="0"/>
              <a:t>                              30 Days Python Full Stack Master Class</a:t>
            </a:r>
            <a:endParaRPr lang="en-IN" b="1" dirty="0"/>
          </a:p>
        </p:txBody>
      </p:sp>
      <p:sp>
        <p:nvSpPr>
          <p:cNvPr id="6" name="Rectangle 5">
            <a:extLst>
              <a:ext uri="{FF2B5EF4-FFF2-40B4-BE49-F238E27FC236}">
                <a16:creationId xmlns:a16="http://schemas.microsoft.com/office/drawing/2014/main" id="{7D6458FE-7294-4EEE-B34B-0A3373F91626}"/>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4263385310"/>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763297" y="2630812"/>
            <a:ext cx="8379405" cy="2140173"/>
          </a:xfrm>
        </p:spPr>
        <p:txBody>
          <a:bodyPr/>
          <a:lstStyle/>
          <a:p>
            <a:r>
              <a:rPr lang="en-US" sz="4845" u="sng" dirty="0"/>
              <a:t>Pantech</a:t>
            </a:r>
            <a:r>
              <a:rPr lang="en-US" sz="4845" dirty="0"/>
              <a:t> will make you to </a:t>
            </a:r>
            <a:r>
              <a:rPr lang="en-US" sz="4845" u="sng" dirty="0">
                <a:solidFill>
                  <a:srgbClr val="FF0000"/>
                </a:solidFill>
              </a:rPr>
              <a:t>Create 7 Projects</a:t>
            </a:r>
            <a:r>
              <a:rPr lang="en-US" sz="4845" dirty="0"/>
              <a:t> in DATABASE MANAGEMENT SYSTEM in </a:t>
            </a:r>
            <a:r>
              <a:rPr lang="en-US" sz="4845" u="sng" dirty="0">
                <a:solidFill>
                  <a:srgbClr val="FF0000"/>
                </a:solidFill>
              </a:rPr>
              <a:t>30 Days</a:t>
            </a:r>
          </a:p>
        </p:txBody>
      </p:sp>
      <p:sp>
        <p:nvSpPr>
          <p:cNvPr id="5" name="TextBox 4"/>
          <p:cNvSpPr txBox="1"/>
          <p:nvPr/>
        </p:nvSpPr>
        <p:spPr>
          <a:xfrm>
            <a:off x="489236" y="1678443"/>
            <a:ext cx="4998484" cy="408573"/>
          </a:xfrm>
          <a:prstGeom prst="rect">
            <a:avLst/>
          </a:prstGeom>
          <a:noFill/>
        </p:spPr>
        <p:txBody>
          <a:bodyPr wrap="none" rtlCol="0">
            <a:spAutoFit/>
          </a:bodyPr>
          <a:lstStyle/>
          <a:p>
            <a:r>
              <a:rPr lang="en-US" sz="2055" b="1" dirty="0"/>
              <a:t>Objective of this 30 Days Master Class</a:t>
            </a:r>
          </a:p>
        </p:txBody>
      </p:sp>
      <p:sp>
        <p:nvSpPr>
          <p:cNvPr id="6" name="Rectangle 5">
            <a:extLst>
              <a:ext uri="{FF2B5EF4-FFF2-40B4-BE49-F238E27FC236}">
                <a16:creationId xmlns:a16="http://schemas.microsoft.com/office/drawing/2014/main" id="{23158F0F-CB31-4D4C-96DF-21D6924B3862}"/>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7" name="Rectangle 6">
            <a:extLst>
              <a:ext uri="{FF2B5EF4-FFF2-40B4-BE49-F238E27FC236}">
                <a16:creationId xmlns:a16="http://schemas.microsoft.com/office/drawing/2014/main" id="{27A40EC7-8523-4BD9-B3F5-ACB2025BB251}"/>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215010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6652" y="1063074"/>
            <a:ext cx="6158411" cy="616489"/>
          </a:xfrm>
        </p:spPr>
        <p:txBody>
          <a:bodyPr/>
          <a:lstStyle/>
          <a:p>
            <a:br>
              <a:rPr lang="en-US" sz="3964" dirty="0"/>
            </a:br>
            <a:br>
              <a:rPr lang="en-US" sz="3964" dirty="0"/>
            </a:br>
            <a:r>
              <a:rPr lang="en-US" sz="3964" dirty="0"/>
              <a:t>What You Will Get???</a:t>
            </a:r>
          </a:p>
        </p:txBody>
      </p:sp>
      <p:sp>
        <p:nvSpPr>
          <p:cNvPr id="3" name="Text Placeholder 2"/>
          <p:cNvSpPr>
            <a:spLocks noGrp="1"/>
          </p:cNvSpPr>
          <p:nvPr>
            <p:ph type="body" idx="1"/>
          </p:nvPr>
        </p:nvSpPr>
        <p:spPr>
          <a:xfrm>
            <a:off x="34279" y="1810267"/>
            <a:ext cx="5655642" cy="557927"/>
          </a:xfrm>
        </p:spPr>
        <p:txBody>
          <a:bodyPr/>
          <a:lstStyle/>
          <a:p>
            <a:pPr>
              <a:buFont typeface="Arial" panose="020B0604020202020204" pitchFamily="34" charset="0"/>
              <a:buChar char="•"/>
            </a:pPr>
            <a:endParaRPr lang="en-US" sz="2800" b="1" dirty="0">
              <a:solidFill>
                <a:srgbClr val="C00000"/>
              </a:solidFill>
              <a:latin typeface="+mj-lt"/>
            </a:endParaRPr>
          </a:p>
          <a:p>
            <a:pPr>
              <a:buFont typeface="Arial" panose="020B0604020202020204" pitchFamily="34" charset="0"/>
              <a:buChar char="•"/>
            </a:pPr>
            <a:endParaRPr lang="en-US" sz="2800" b="1" dirty="0">
              <a:solidFill>
                <a:srgbClr val="C00000"/>
              </a:solidFill>
              <a:latin typeface="+mj-lt"/>
            </a:endParaRPr>
          </a:p>
          <a:p>
            <a:pPr>
              <a:buFont typeface="Arial" panose="020B0604020202020204" pitchFamily="34" charset="0"/>
              <a:buChar char="•"/>
            </a:pPr>
            <a:endParaRPr lang="en-US" sz="2800" b="1" dirty="0">
              <a:solidFill>
                <a:srgbClr val="C00000"/>
              </a:solidFill>
              <a:latin typeface="+mj-lt"/>
            </a:endParaRPr>
          </a:p>
          <a:p>
            <a:pPr>
              <a:buFont typeface="Arial" panose="020B0604020202020204" pitchFamily="34" charset="0"/>
              <a:buChar char="•"/>
            </a:pPr>
            <a:r>
              <a:rPr lang="en-US" sz="2800" b="1" dirty="0">
                <a:solidFill>
                  <a:srgbClr val="C00000"/>
                </a:solidFill>
                <a:latin typeface="+mj-lt"/>
              </a:rPr>
              <a:t>30 Days Learning Activity</a:t>
            </a:r>
          </a:p>
          <a:p>
            <a:pPr>
              <a:buFont typeface="Arial" panose="020B0604020202020204" pitchFamily="34" charset="0"/>
              <a:buChar char="•"/>
            </a:pPr>
            <a:r>
              <a:rPr lang="en-US" sz="2800" b="1" dirty="0">
                <a:solidFill>
                  <a:srgbClr val="C00000"/>
                </a:solidFill>
                <a:latin typeface="+mj-lt"/>
              </a:rPr>
              <a:t>DBMS  concepts</a:t>
            </a:r>
          </a:p>
          <a:p>
            <a:pPr>
              <a:buFont typeface="Arial" panose="020B0604020202020204" pitchFamily="34" charset="0"/>
              <a:buChar char="•"/>
            </a:pPr>
            <a:r>
              <a:rPr lang="en-US" sz="2800" b="1" dirty="0">
                <a:solidFill>
                  <a:srgbClr val="C00000"/>
                </a:solidFill>
                <a:latin typeface="+mj-lt"/>
              </a:rPr>
              <a:t>Projects</a:t>
            </a:r>
          </a:p>
          <a:p>
            <a:pPr marL="321646" indent="-209769">
              <a:buFont typeface="Arial" panose="020B0604020202020204" pitchFamily="34" charset="0"/>
              <a:buChar char="•"/>
            </a:pPr>
            <a:endParaRPr lang="en-US" sz="1762" b="1" dirty="0">
              <a:solidFill>
                <a:srgbClr val="C00000"/>
              </a:solidFill>
              <a:latin typeface="+mj-lt"/>
            </a:endParaRPr>
          </a:p>
        </p:txBody>
      </p:sp>
      <p:grpSp>
        <p:nvGrpSpPr>
          <p:cNvPr id="8" name="Group 7"/>
          <p:cNvGrpSpPr/>
          <p:nvPr/>
        </p:nvGrpSpPr>
        <p:grpSpPr>
          <a:xfrm>
            <a:off x="5308047" y="1265887"/>
            <a:ext cx="1975386" cy="1060625"/>
            <a:chOff x="5241107" y="-2381"/>
            <a:chExt cx="2690830" cy="1444761"/>
          </a:xfrm>
        </p:grpSpPr>
        <p:grpSp>
          <p:nvGrpSpPr>
            <p:cNvPr id="4" name="Google Shape;859;p31"/>
            <p:cNvGrpSpPr/>
            <p:nvPr/>
          </p:nvGrpSpPr>
          <p:grpSpPr>
            <a:xfrm rot="474658">
              <a:off x="5241107" y="-2381"/>
              <a:ext cx="2683665" cy="1444761"/>
              <a:chOff x="4345425" y="2175475"/>
              <a:chExt cx="800750" cy="176025"/>
            </a:xfrm>
          </p:grpSpPr>
          <p:sp>
            <p:nvSpPr>
              <p:cNvPr id="5"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sp>
            <p:nvSpPr>
              <p:cNvPr id="6"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grpSp>
        <p:sp>
          <p:nvSpPr>
            <p:cNvPr id="7" name="Google Shape;871;p31"/>
            <p:cNvSpPr txBox="1">
              <a:spLocks/>
            </p:cNvSpPr>
            <p:nvPr/>
          </p:nvSpPr>
          <p:spPr>
            <a:xfrm>
              <a:off x="5425737" y="386344"/>
              <a:ext cx="2506200" cy="406800"/>
            </a:xfrm>
            <a:prstGeom prst="rect">
              <a:avLst/>
            </a:prstGeom>
          </p:spPr>
          <p:txBody>
            <a:bodyPr spcFirstLastPara="1" wrap="square" lIns="67117" tIns="67117" rIns="67117" bIns="6711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468" b="1" dirty="0">
                  <a:solidFill>
                    <a:schemeClr val="dk1"/>
                  </a:solidFill>
                  <a:latin typeface="Itim"/>
                  <a:ea typeface="Itim"/>
                  <a:cs typeface="Itim"/>
                  <a:sym typeface="Itim"/>
                </a:rPr>
                <a:t>Project Files of  DBMS IDE</a:t>
              </a:r>
            </a:p>
          </p:txBody>
        </p:sp>
      </p:grpSp>
      <p:grpSp>
        <p:nvGrpSpPr>
          <p:cNvPr id="9" name="Group 8"/>
          <p:cNvGrpSpPr/>
          <p:nvPr/>
        </p:nvGrpSpPr>
        <p:grpSpPr>
          <a:xfrm>
            <a:off x="5928032" y="2222948"/>
            <a:ext cx="1970126" cy="1060625"/>
            <a:chOff x="5241107" y="-2381"/>
            <a:chExt cx="2683665" cy="1444761"/>
          </a:xfrm>
        </p:grpSpPr>
        <p:grpSp>
          <p:nvGrpSpPr>
            <p:cNvPr id="10" name="Google Shape;859;p31"/>
            <p:cNvGrpSpPr/>
            <p:nvPr/>
          </p:nvGrpSpPr>
          <p:grpSpPr>
            <a:xfrm rot="474658">
              <a:off x="5241107" y="-2381"/>
              <a:ext cx="2683665" cy="1444761"/>
              <a:chOff x="4345425" y="2175475"/>
              <a:chExt cx="800750" cy="176025"/>
            </a:xfrm>
          </p:grpSpPr>
          <p:sp>
            <p:nvSpPr>
              <p:cNvPr id="12" name="Google Shape;860;p3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sp>
            <p:nvSpPr>
              <p:cNvPr id="13" name="Google Shape;861;p3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grpSp>
        <p:sp>
          <p:nvSpPr>
            <p:cNvPr id="11" name="Google Shape;871;p31"/>
            <p:cNvSpPr txBox="1">
              <a:spLocks/>
            </p:cNvSpPr>
            <p:nvPr/>
          </p:nvSpPr>
          <p:spPr>
            <a:xfrm>
              <a:off x="5299666" y="408089"/>
              <a:ext cx="2506200" cy="406800"/>
            </a:xfrm>
            <a:prstGeom prst="rect">
              <a:avLst/>
            </a:prstGeom>
          </p:spPr>
          <p:txBody>
            <a:bodyPr spcFirstLastPara="1" wrap="square" lIns="67117" tIns="67117" rIns="67117" bIns="6711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468" b="1" dirty="0">
                  <a:solidFill>
                    <a:schemeClr val="dk1"/>
                  </a:solidFill>
                  <a:latin typeface="Itim"/>
                  <a:ea typeface="Itim"/>
                  <a:cs typeface="Itim"/>
                  <a:sym typeface="Itim"/>
                </a:rPr>
                <a:t>Project PPT</a:t>
              </a:r>
            </a:p>
          </p:txBody>
        </p:sp>
      </p:grpSp>
      <p:grpSp>
        <p:nvGrpSpPr>
          <p:cNvPr id="14" name="Group 13"/>
          <p:cNvGrpSpPr/>
          <p:nvPr/>
        </p:nvGrpSpPr>
        <p:grpSpPr>
          <a:xfrm>
            <a:off x="6115740" y="3144085"/>
            <a:ext cx="2903704" cy="1159671"/>
            <a:chOff x="5004003" y="-41614"/>
            <a:chExt cx="3955366" cy="1579680"/>
          </a:xfrm>
        </p:grpSpPr>
        <p:grpSp>
          <p:nvGrpSpPr>
            <p:cNvPr id="15" name="Google Shape;859;p31"/>
            <p:cNvGrpSpPr/>
            <p:nvPr/>
          </p:nvGrpSpPr>
          <p:grpSpPr>
            <a:xfrm rot="474658">
              <a:off x="5004003" y="-41614"/>
              <a:ext cx="3592984" cy="1579680"/>
              <a:chOff x="4275220" y="2167013"/>
              <a:chExt cx="1072072" cy="192463"/>
            </a:xfrm>
          </p:grpSpPr>
          <p:sp>
            <p:nvSpPr>
              <p:cNvPr id="17" name="Google Shape;860;p31"/>
              <p:cNvSpPr/>
              <p:nvPr/>
            </p:nvSpPr>
            <p:spPr>
              <a:xfrm>
                <a:off x="4361285" y="2203201"/>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sp>
            <p:nvSpPr>
              <p:cNvPr id="18" name="Google Shape;861;p31"/>
              <p:cNvSpPr/>
              <p:nvPr/>
            </p:nvSpPr>
            <p:spPr>
              <a:xfrm>
                <a:off x="4275220" y="2167013"/>
                <a:ext cx="1072072"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67117" tIns="67117" rIns="67117" bIns="67117" anchor="ctr" anchorCtr="0">
                <a:noAutofit/>
              </a:bodyPr>
              <a:lstStyle/>
              <a:p>
                <a:endParaRPr sz="1046" dirty="0"/>
              </a:p>
            </p:txBody>
          </p:sp>
        </p:grpSp>
        <p:sp>
          <p:nvSpPr>
            <p:cNvPr id="16" name="Google Shape;871;p31"/>
            <p:cNvSpPr txBox="1">
              <a:spLocks/>
            </p:cNvSpPr>
            <p:nvPr/>
          </p:nvSpPr>
          <p:spPr>
            <a:xfrm>
              <a:off x="5198090" y="277520"/>
              <a:ext cx="3761279" cy="406800"/>
            </a:xfrm>
            <a:prstGeom prst="rect">
              <a:avLst/>
            </a:prstGeom>
          </p:spPr>
          <p:txBody>
            <a:bodyPr spcFirstLastPara="1" wrap="square" lIns="67117" tIns="67117" rIns="67117" bIns="6711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600"/>
              </a:pPr>
              <a:r>
                <a:rPr lang="en-US" sz="1468" b="1" dirty="0">
                  <a:solidFill>
                    <a:schemeClr val="dk1"/>
                  </a:solidFill>
                  <a:latin typeface="Itim"/>
                  <a:ea typeface="Itim"/>
                  <a:cs typeface="Itim"/>
                  <a:sym typeface="Itim"/>
                </a:rPr>
                <a:t>Video Class Access for 3 Months</a:t>
              </a:r>
            </a:p>
          </p:txBody>
        </p:sp>
      </p:grpSp>
      <p:grpSp>
        <p:nvGrpSpPr>
          <p:cNvPr id="19" name="Google Shape;1488;p43"/>
          <p:cNvGrpSpPr/>
          <p:nvPr/>
        </p:nvGrpSpPr>
        <p:grpSpPr>
          <a:xfrm>
            <a:off x="5964687" y="4695537"/>
            <a:ext cx="2812831" cy="798177"/>
            <a:chOff x="6554696" y="509501"/>
            <a:chExt cx="711709" cy="802366"/>
          </a:xfrm>
        </p:grpSpPr>
        <p:sp>
          <p:nvSpPr>
            <p:cNvPr id="20" name="Google Shape;1489;p43"/>
            <p:cNvSpPr/>
            <p:nvPr/>
          </p:nvSpPr>
          <p:spPr>
            <a:xfrm>
              <a:off x="6554696" y="532636"/>
              <a:ext cx="696978" cy="779231"/>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67117" tIns="67117" rIns="67117" bIns="67117" anchor="ctr" anchorCtr="0">
              <a:noAutofit/>
            </a:bodyPr>
            <a:lstStyle/>
            <a:p>
              <a:pPr algn="ctr"/>
              <a:r>
                <a:rPr lang="en-US" sz="1468" dirty="0"/>
                <a:t>Get chance to Enroll 1-Month Internship on demand</a:t>
              </a:r>
              <a:endParaRPr sz="1468" dirty="0"/>
            </a:p>
          </p:txBody>
        </p:sp>
        <p:sp>
          <p:nvSpPr>
            <p:cNvPr id="21" name="Google Shape;1490;p43"/>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67117" tIns="67117" rIns="67117" bIns="67117" anchor="ctr" anchorCtr="0">
              <a:noAutofit/>
            </a:bodyPr>
            <a:lstStyle/>
            <a:p>
              <a:endParaRPr sz="1046" dirty="0"/>
            </a:p>
          </p:txBody>
        </p:sp>
      </p:grpSp>
      <p:sp>
        <p:nvSpPr>
          <p:cNvPr id="23" name="Rectangle 22">
            <a:extLst>
              <a:ext uri="{FF2B5EF4-FFF2-40B4-BE49-F238E27FC236}">
                <a16:creationId xmlns:a16="http://schemas.microsoft.com/office/drawing/2014/main" id="{D53F93E4-1F23-4215-8C2E-9F39274889F2}"/>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24" name="Rectangle 23">
            <a:extLst>
              <a:ext uri="{FF2B5EF4-FFF2-40B4-BE49-F238E27FC236}">
                <a16:creationId xmlns:a16="http://schemas.microsoft.com/office/drawing/2014/main" id="{E7532984-AD9F-4C0D-BF5D-0029CCF66DFD}"/>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59743668"/>
      </p:ext>
    </p:extLst>
  </p:cSld>
  <p:clrMapOvr>
    <a:masterClrMapping/>
  </p:clrMapOvr>
  <mc:AlternateContent xmlns:mc="http://schemas.openxmlformats.org/markup-compatibility/2006" xmlns:p14="http://schemas.microsoft.com/office/powerpoint/2010/main">
    <mc:Choice Requires="p14">
      <p:transition spd="slow" p14:dur="2000" advTm="3565"/>
    </mc:Choice>
    <mc:Fallback xmlns="">
      <p:transition spd="slow" advTm="3565"/>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763296" y="1307146"/>
            <a:ext cx="8379405" cy="1067885"/>
          </a:xfrm>
        </p:spPr>
        <p:txBody>
          <a:bodyPr/>
          <a:lstStyle/>
          <a:p>
            <a:r>
              <a:rPr lang="en-US" sz="3500" u="sng" dirty="0"/>
              <a:t>You can convert this </a:t>
            </a:r>
            <a:r>
              <a:rPr lang="en-US" sz="3500" u="sng" dirty="0">
                <a:solidFill>
                  <a:srgbClr val="FF0000"/>
                </a:solidFill>
              </a:rPr>
              <a:t>MASTERCLASS</a:t>
            </a:r>
            <a:r>
              <a:rPr lang="en-US" sz="3500" u="sng" dirty="0"/>
              <a:t> into a </a:t>
            </a:r>
            <a:r>
              <a:rPr lang="en-US" sz="3500" u="sng" dirty="0">
                <a:solidFill>
                  <a:srgbClr val="FF0000"/>
                </a:solidFill>
              </a:rPr>
              <a:t>CERTIFIED INTERNSHIP</a:t>
            </a:r>
          </a:p>
        </p:txBody>
      </p:sp>
      <p:sp>
        <p:nvSpPr>
          <p:cNvPr id="6" name="Rectangle 5">
            <a:extLst>
              <a:ext uri="{FF2B5EF4-FFF2-40B4-BE49-F238E27FC236}">
                <a16:creationId xmlns:a16="http://schemas.microsoft.com/office/drawing/2014/main" id="{23158F0F-CB31-4D4C-96DF-21D6924B3862}"/>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7" name="Rectangle 6">
            <a:extLst>
              <a:ext uri="{FF2B5EF4-FFF2-40B4-BE49-F238E27FC236}">
                <a16:creationId xmlns:a16="http://schemas.microsoft.com/office/drawing/2014/main" id="{27A40EC7-8523-4BD9-B3F5-ACB2025BB251}"/>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
        <p:nvSpPr>
          <p:cNvPr id="2" name="TextBox 1">
            <a:extLst>
              <a:ext uri="{FF2B5EF4-FFF2-40B4-BE49-F238E27FC236}">
                <a16:creationId xmlns:a16="http://schemas.microsoft.com/office/drawing/2014/main" id="{8CBC3D05-9FFE-3C0E-4BD0-FEA1E10D4E2B}"/>
              </a:ext>
            </a:extLst>
          </p:cNvPr>
          <p:cNvSpPr txBox="1"/>
          <p:nvPr/>
        </p:nvSpPr>
        <p:spPr>
          <a:xfrm>
            <a:off x="1078787" y="2489750"/>
            <a:ext cx="7366571" cy="3266279"/>
          </a:xfrm>
          <a:prstGeom prst="rect">
            <a:avLst/>
          </a:prstGeom>
          <a:noFill/>
        </p:spPr>
        <p:txBody>
          <a:bodyPr wrap="square" rtlCol="0">
            <a:spAutoFit/>
          </a:bodyPr>
          <a:lstStyle/>
          <a:p>
            <a:pPr marL="285750" indent="-285750">
              <a:buFont typeface="Arial" panose="020B0604020202020204" pitchFamily="34" charset="0"/>
              <a:buChar char="•"/>
            </a:pPr>
            <a:r>
              <a:rPr lang="en-US" sz="2400" dirty="0"/>
              <a:t>30 DAYS OF </a:t>
            </a:r>
            <a:r>
              <a:rPr lang="en-US" sz="2400" b="1" dirty="0">
                <a:solidFill>
                  <a:srgbClr val="FF0000"/>
                </a:solidFill>
              </a:rPr>
              <a:t>LIVE + RECORDED SESSIONS</a:t>
            </a:r>
          </a:p>
          <a:p>
            <a:pPr marL="285750" indent="-285750">
              <a:buFont typeface="Arial" panose="020B0604020202020204" pitchFamily="34" charset="0"/>
              <a:buChar char="•"/>
            </a:pPr>
            <a:r>
              <a:rPr lang="en-US" sz="2400" dirty="0"/>
              <a:t>30 DAYS OF </a:t>
            </a:r>
            <a:r>
              <a:rPr lang="en-US" sz="2400" b="1" dirty="0">
                <a:solidFill>
                  <a:srgbClr val="FF0000"/>
                </a:solidFill>
              </a:rPr>
              <a:t>PRESENTATION FOR DOWNLOAD </a:t>
            </a:r>
          </a:p>
          <a:p>
            <a:pPr marL="285750" indent="-285750">
              <a:buFont typeface="Arial" panose="020B0604020202020204" pitchFamily="34" charset="0"/>
              <a:buChar char="•"/>
            </a:pPr>
            <a:r>
              <a:rPr lang="en-US" sz="2400" b="1" dirty="0">
                <a:solidFill>
                  <a:srgbClr val="FF0000"/>
                </a:solidFill>
              </a:rPr>
              <a:t>7+ PROJECT SOURCE CODES </a:t>
            </a:r>
            <a:r>
              <a:rPr lang="en-US" sz="2400" dirty="0"/>
              <a:t>For DOWNLOAD</a:t>
            </a:r>
          </a:p>
          <a:p>
            <a:pPr marL="285750" indent="-285750">
              <a:buFont typeface="Arial" panose="020B0604020202020204" pitchFamily="34" charset="0"/>
              <a:buChar char="•"/>
            </a:pPr>
            <a:r>
              <a:rPr lang="en-US" sz="2400" dirty="0"/>
              <a:t>1 MONTH </a:t>
            </a:r>
            <a:r>
              <a:rPr lang="en-US" sz="2400" b="1" dirty="0">
                <a:solidFill>
                  <a:srgbClr val="FF0000"/>
                </a:solidFill>
              </a:rPr>
              <a:t>INTERNSHIP CERTIFICATE</a:t>
            </a:r>
          </a:p>
          <a:p>
            <a:pPr marL="285750" indent="-285750">
              <a:buFont typeface="Arial" panose="020B0604020202020204" pitchFamily="34" charset="0"/>
              <a:buChar char="•"/>
            </a:pPr>
            <a:r>
              <a:rPr lang="en-US" sz="2400" b="1" dirty="0">
                <a:solidFill>
                  <a:srgbClr val="FF0000"/>
                </a:solidFill>
              </a:rPr>
              <a:t>PARTICIPATIO</a:t>
            </a:r>
            <a:r>
              <a:rPr lang="en-US" sz="2400" dirty="0">
                <a:solidFill>
                  <a:srgbClr val="FF0000"/>
                </a:solidFill>
              </a:rPr>
              <a:t>N</a:t>
            </a:r>
            <a:r>
              <a:rPr lang="en-US" sz="2400" dirty="0"/>
              <a:t> CERTIFICATE</a:t>
            </a:r>
          </a:p>
          <a:p>
            <a:pPr marL="285750" indent="-285750">
              <a:buFont typeface="Arial" panose="020B0604020202020204" pitchFamily="34" charset="0"/>
              <a:buChar char="•"/>
            </a:pPr>
            <a:r>
              <a:rPr lang="en-US" sz="2400" b="1" dirty="0">
                <a:solidFill>
                  <a:srgbClr val="FF0000"/>
                </a:solidFill>
              </a:rPr>
              <a:t>90 DAYS </a:t>
            </a:r>
            <a:r>
              <a:rPr lang="en-US" sz="2400" dirty="0"/>
              <a:t>OF ACCESS TO COURSES</a:t>
            </a:r>
          </a:p>
          <a:p>
            <a:pPr marL="285750" indent="-285750">
              <a:buFont typeface="Arial" panose="020B0604020202020204" pitchFamily="34" charset="0"/>
              <a:buChar char="•"/>
            </a:pPr>
            <a:r>
              <a:rPr lang="en-US" sz="2400" b="1" dirty="0">
                <a:solidFill>
                  <a:srgbClr val="FF0000"/>
                </a:solidFill>
              </a:rPr>
              <a:t>5 HACKATHON </a:t>
            </a:r>
            <a:r>
              <a:rPr lang="en-US" sz="2400" dirty="0"/>
              <a:t>LIVE SESSIONS </a:t>
            </a:r>
          </a:p>
          <a:p>
            <a:pPr marL="285750" indent="-285750">
              <a:buFont typeface="Arial" panose="020B0604020202020204" pitchFamily="34" charset="0"/>
              <a:buChar char="•"/>
            </a:pPr>
            <a:r>
              <a:rPr lang="en-US" sz="2400" b="1" dirty="0">
                <a:solidFill>
                  <a:srgbClr val="FF0000"/>
                </a:solidFill>
              </a:rPr>
              <a:t>COMMUNITY GROUP</a:t>
            </a:r>
          </a:p>
          <a:p>
            <a:endParaRPr lang="en-IN" b="1" dirty="0"/>
          </a:p>
        </p:txBody>
      </p:sp>
    </p:spTree>
    <p:extLst>
      <p:ext uri="{BB962C8B-B14F-4D97-AF65-F5344CB8AC3E}">
        <p14:creationId xmlns:p14="http://schemas.microsoft.com/office/powerpoint/2010/main" val="203319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912DF8-C09E-4BE6-9E2C-E918C1E147B9}"/>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5" name="Rectangle 4">
            <a:extLst>
              <a:ext uri="{FF2B5EF4-FFF2-40B4-BE49-F238E27FC236}">
                <a16:creationId xmlns:a16="http://schemas.microsoft.com/office/drawing/2014/main" id="{61F49A31-0E44-4921-A360-3EF986CB7C00}"/>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
        <p:nvSpPr>
          <p:cNvPr id="8" name="Title 3">
            <a:extLst>
              <a:ext uri="{FF2B5EF4-FFF2-40B4-BE49-F238E27FC236}">
                <a16:creationId xmlns:a16="http://schemas.microsoft.com/office/drawing/2014/main" id="{FECD25F1-CBB0-CE63-3FBD-B089BF8D27C8}"/>
              </a:ext>
            </a:extLst>
          </p:cNvPr>
          <p:cNvSpPr txBox="1">
            <a:spLocks/>
          </p:cNvSpPr>
          <p:nvPr/>
        </p:nvSpPr>
        <p:spPr>
          <a:xfrm>
            <a:off x="385970" y="977177"/>
            <a:ext cx="3749932" cy="63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9pPr>
          </a:lstStyle>
          <a:p>
            <a:r>
              <a:rPr lang="en-US" sz="4333" dirty="0">
                <a:solidFill>
                  <a:srgbClr val="FF0000"/>
                </a:solidFill>
                <a:latin typeface="Yu Gothic UI Semibold" panose="020B0700000000000000" pitchFamily="34" charset="-128"/>
                <a:ea typeface="Yu Gothic UI Semibold" panose="020B0700000000000000" pitchFamily="34" charset="-128"/>
                <a:cs typeface="Times New Roman" panose="02020603050405020304" pitchFamily="18" charset="0"/>
              </a:rPr>
              <a:t>1 MONTH INTERNSHIP </a:t>
            </a:r>
            <a:endParaRPr lang="en-IN" sz="4333" dirty="0">
              <a:solidFill>
                <a:srgbClr val="FF0000"/>
              </a:solidFill>
              <a:latin typeface="Yu Gothic UI Semibold" panose="020B0700000000000000" pitchFamily="34" charset="-128"/>
              <a:ea typeface="Yu Gothic UI Semibold" panose="020B0700000000000000" pitchFamily="34" charset="-128"/>
              <a:cs typeface="Times New Roman" panose="02020603050405020304" pitchFamily="18" charset="0"/>
            </a:endParaRPr>
          </a:p>
        </p:txBody>
      </p:sp>
      <p:sp>
        <p:nvSpPr>
          <p:cNvPr id="13" name="Title 3">
            <a:extLst>
              <a:ext uri="{FF2B5EF4-FFF2-40B4-BE49-F238E27FC236}">
                <a16:creationId xmlns:a16="http://schemas.microsoft.com/office/drawing/2014/main" id="{09A291D9-28CF-8FAA-95A1-F22E13E005E4}"/>
              </a:ext>
            </a:extLst>
          </p:cNvPr>
          <p:cNvSpPr txBox="1">
            <a:spLocks/>
          </p:cNvSpPr>
          <p:nvPr/>
        </p:nvSpPr>
        <p:spPr>
          <a:xfrm>
            <a:off x="483743" y="4108781"/>
            <a:ext cx="4708300" cy="63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9pPr>
          </a:lstStyle>
          <a:p>
            <a:r>
              <a:rPr lang="en-IN" sz="3600" dirty="0">
                <a:solidFill>
                  <a:srgbClr val="FF0000"/>
                </a:solidFill>
              </a:rPr>
              <a:t>FEE : </a:t>
            </a:r>
            <a:r>
              <a:rPr lang="en-IN" sz="3600" dirty="0">
                <a:solidFill>
                  <a:schemeClr val="tx1"/>
                </a:solidFill>
              </a:rPr>
              <a:t>rs.1999</a:t>
            </a:r>
          </a:p>
          <a:p>
            <a:r>
              <a:rPr lang="en-IN" sz="3600" dirty="0">
                <a:solidFill>
                  <a:srgbClr val="FF0000"/>
                </a:solidFill>
              </a:rPr>
              <a:t>COUPON DISCOUNT : </a:t>
            </a:r>
            <a:r>
              <a:rPr lang="en-IN" sz="3600" dirty="0">
                <a:solidFill>
                  <a:schemeClr val="tx1"/>
                </a:solidFill>
              </a:rPr>
              <a:t>Rs.999</a:t>
            </a:r>
          </a:p>
          <a:p>
            <a:pPr algn="ctr"/>
            <a:r>
              <a:rPr lang="en-IN" sz="4400" dirty="0">
                <a:solidFill>
                  <a:schemeClr val="tx1"/>
                </a:solidFill>
              </a:rPr>
              <a:t> </a:t>
            </a:r>
          </a:p>
          <a:p>
            <a:pPr algn="ctr"/>
            <a:r>
              <a:rPr lang="en-IN" sz="4400" dirty="0">
                <a:solidFill>
                  <a:schemeClr val="tx1"/>
                </a:solidFill>
              </a:rPr>
              <a:t>FEE : Rs.999</a:t>
            </a:r>
          </a:p>
          <a:p>
            <a:r>
              <a:rPr lang="en-IN" sz="4800" dirty="0">
                <a:solidFill>
                  <a:srgbClr val="FF0000"/>
                </a:solidFill>
              </a:rPr>
              <a:t>COUPON : DBMSMC1</a:t>
            </a:r>
          </a:p>
          <a:p>
            <a:endParaRPr lang="en-IN" sz="4333" dirty="0">
              <a:solidFill>
                <a:srgbClr val="FF000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9139ABF-D8F6-4267-8817-3D8AF860EEC5}"/>
              </a:ext>
            </a:extLst>
          </p:cNvPr>
          <p:cNvSpPr/>
          <p:nvPr/>
        </p:nvSpPr>
        <p:spPr>
          <a:xfrm>
            <a:off x="385970" y="3586601"/>
            <a:ext cx="4973820" cy="646331"/>
          </a:xfrm>
          <a:prstGeom prst="rect">
            <a:avLst/>
          </a:prstGeom>
        </p:spPr>
        <p:txBody>
          <a:bodyPr wrap="square">
            <a:spAutoFit/>
          </a:bodyPr>
          <a:lstStyle/>
          <a:p>
            <a:r>
              <a:rPr lang="en-IN" sz="3600" dirty="0"/>
              <a:t>https://imjo.in/6tKYGc</a:t>
            </a:r>
          </a:p>
        </p:txBody>
      </p:sp>
      <p:pic>
        <p:nvPicPr>
          <p:cNvPr id="10" name="Picture 9">
            <a:extLst>
              <a:ext uri="{FF2B5EF4-FFF2-40B4-BE49-F238E27FC236}">
                <a16:creationId xmlns:a16="http://schemas.microsoft.com/office/drawing/2014/main" id="{9545D914-8EFF-47A0-A342-BB5C11E43DE3}"/>
              </a:ext>
            </a:extLst>
          </p:cNvPr>
          <p:cNvPicPr>
            <a:picLocks noChangeAspect="1"/>
          </p:cNvPicPr>
          <p:nvPr/>
        </p:nvPicPr>
        <p:blipFill>
          <a:blip r:embed="rId3"/>
          <a:stretch>
            <a:fillRect/>
          </a:stretch>
        </p:blipFill>
        <p:spPr>
          <a:xfrm>
            <a:off x="5629220" y="1295977"/>
            <a:ext cx="2896004" cy="4681648"/>
          </a:xfrm>
          <a:prstGeom prst="rect">
            <a:avLst/>
          </a:prstGeom>
        </p:spPr>
      </p:pic>
    </p:spTree>
    <p:extLst>
      <p:ext uri="{BB962C8B-B14F-4D97-AF65-F5344CB8AC3E}">
        <p14:creationId xmlns:p14="http://schemas.microsoft.com/office/powerpoint/2010/main" val="2150696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912DF8-C09E-4BE6-9E2C-E918C1E147B9}"/>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5" name="Rectangle 4">
            <a:extLst>
              <a:ext uri="{FF2B5EF4-FFF2-40B4-BE49-F238E27FC236}">
                <a16:creationId xmlns:a16="http://schemas.microsoft.com/office/drawing/2014/main" id="{61F49A31-0E44-4921-A360-3EF986CB7C00}"/>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
        <p:nvSpPr>
          <p:cNvPr id="8" name="Title 3">
            <a:extLst>
              <a:ext uri="{FF2B5EF4-FFF2-40B4-BE49-F238E27FC236}">
                <a16:creationId xmlns:a16="http://schemas.microsoft.com/office/drawing/2014/main" id="{FECD25F1-CBB0-CE63-3FBD-B089BF8D27C8}"/>
              </a:ext>
            </a:extLst>
          </p:cNvPr>
          <p:cNvSpPr txBox="1">
            <a:spLocks/>
          </p:cNvSpPr>
          <p:nvPr/>
        </p:nvSpPr>
        <p:spPr>
          <a:xfrm>
            <a:off x="385970" y="977177"/>
            <a:ext cx="4708300" cy="63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9pPr>
          </a:lstStyle>
          <a:p>
            <a:r>
              <a:rPr lang="en-IN" sz="4400" dirty="0">
                <a:solidFill>
                  <a:srgbClr val="FF0000"/>
                </a:solidFill>
              </a:rPr>
              <a:t>1 month internship on python programming</a:t>
            </a:r>
            <a:endParaRPr lang="en-IN" sz="4333" dirty="0">
              <a:solidFill>
                <a:srgbClr val="FF0000"/>
              </a:solidFill>
              <a:latin typeface="Times New Roman" panose="02020603050405020304" pitchFamily="18" charset="0"/>
              <a:cs typeface="Times New Roman" panose="02020603050405020304" pitchFamily="18" charset="0"/>
            </a:endParaRPr>
          </a:p>
        </p:txBody>
      </p:sp>
      <p:sp>
        <p:nvSpPr>
          <p:cNvPr id="13" name="Title 3">
            <a:extLst>
              <a:ext uri="{FF2B5EF4-FFF2-40B4-BE49-F238E27FC236}">
                <a16:creationId xmlns:a16="http://schemas.microsoft.com/office/drawing/2014/main" id="{09A291D9-28CF-8FAA-95A1-F22E13E005E4}"/>
              </a:ext>
            </a:extLst>
          </p:cNvPr>
          <p:cNvSpPr txBox="1">
            <a:spLocks/>
          </p:cNvSpPr>
          <p:nvPr/>
        </p:nvSpPr>
        <p:spPr>
          <a:xfrm>
            <a:off x="483743" y="4108781"/>
            <a:ext cx="4708300" cy="63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2569" b="0" i="0" u="none" strike="noStrike" cap="none">
                <a:solidFill>
                  <a:schemeClr val="dk1"/>
                </a:solidFill>
                <a:latin typeface="Bebas Neue"/>
                <a:ea typeface="Bebas Neue"/>
                <a:cs typeface="Bebas Neue"/>
                <a:sym typeface="Bebas Neue"/>
              </a:defRPr>
            </a:lvl9pPr>
          </a:lstStyle>
          <a:p>
            <a:r>
              <a:rPr lang="en-IN" sz="4400" dirty="0">
                <a:solidFill>
                  <a:schemeClr val="tx1"/>
                </a:solidFill>
              </a:rPr>
              <a:t>Reg Link - </a:t>
            </a:r>
            <a:r>
              <a:rPr lang="en-IN" sz="4400" dirty="0"/>
              <a:t>https://imjo.in/6tKYGc</a:t>
            </a:r>
            <a:endParaRPr lang="en-IN" sz="4400" dirty="0">
              <a:solidFill>
                <a:schemeClr val="tx1"/>
              </a:solidFill>
            </a:endParaRPr>
          </a:p>
          <a:p>
            <a:r>
              <a:rPr lang="en-IN" sz="4400" dirty="0">
                <a:solidFill>
                  <a:schemeClr val="tx1"/>
                </a:solidFill>
              </a:rPr>
              <a:t>FEE : Rs.999</a:t>
            </a:r>
          </a:p>
          <a:p>
            <a:r>
              <a:rPr lang="en-IN" sz="4800" dirty="0">
                <a:solidFill>
                  <a:srgbClr val="FF0000"/>
                </a:solidFill>
              </a:rPr>
              <a:t>COUPON : DBMSMC1</a:t>
            </a:r>
          </a:p>
          <a:p>
            <a:endParaRPr lang="en-IN" sz="4333"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A4BD9B7-C29D-4FB1-AA9C-A7D8F5FED626}"/>
              </a:ext>
            </a:extLst>
          </p:cNvPr>
          <p:cNvPicPr>
            <a:picLocks noChangeAspect="1"/>
          </p:cNvPicPr>
          <p:nvPr/>
        </p:nvPicPr>
        <p:blipFill>
          <a:blip r:embed="rId3"/>
          <a:stretch>
            <a:fillRect/>
          </a:stretch>
        </p:blipFill>
        <p:spPr>
          <a:xfrm>
            <a:off x="5514534" y="1792178"/>
            <a:ext cx="3683391" cy="3683391"/>
          </a:xfrm>
          <a:prstGeom prst="rect">
            <a:avLst/>
          </a:prstGeom>
        </p:spPr>
      </p:pic>
    </p:spTree>
    <p:extLst>
      <p:ext uri="{BB962C8B-B14F-4D97-AF65-F5344CB8AC3E}">
        <p14:creationId xmlns:p14="http://schemas.microsoft.com/office/powerpoint/2010/main" val="1177226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74257" y="2973048"/>
            <a:ext cx="7307862" cy="911903"/>
          </a:xfrm>
        </p:spPr>
        <p:txBody>
          <a:bodyPr/>
          <a:lstStyle/>
          <a:p>
            <a:r>
              <a:rPr lang="en-US" u="sng" dirty="0">
                <a:solidFill>
                  <a:srgbClr val="FF0000"/>
                </a:solidFill>
              </a:rPr>
              <a:t>Learn the complete CONCEPTS on </a:t>
            </a:r>
            <a:r>
              <a:rPr lang="en-US" u="sng" dirty="0">
                <a:solidFill>
                  <a:schemeClr val="tx1"/>
                </a:solidFill>
              </a:rPr>
              <a:t>DATABASE MANAGEMENT SYSTEM .. </a:t>
            </a:r>
            <a:r>
              <a:rPr lang="en-US" u="sng" dirty="0">
                <a:solidFill>
                  <a:srgbClr val="FF0000"/>
                </a:solidFill>
              </a:rPr>
              <a:t>With Practice &amp; Implementation</a:t>
            </a:r>
          </a:p>
        </p:txBody>
      </p:sp>
      <p:sp>
        <p:nvSpPr>
          <p:cNvPr id="5" name="Rectangle 4">
            <a:extLst>
              <a:ext uri="{FF2B5EF4-FFF2-40B4-BE49-F238E27FC236}">
                <a16:creationId xmlns:a16="http://schemas.microsoft.com/office/drawing/2014/main" id="{0B59DA92-801E-4653-B838-FAE773A5029E}"/>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2342212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703341" y="1819204"/>
            <a:ext cx="4907701" cy="1372997"/>
          </a:xfrm>
        </p:spPr>
        <p:txBody>
          <a:bodyPr/>
          <a:lstStyle/>
          <a:p>
            <a:r>
              <a:rPr lang="en-US" sz="7047" dirty="0">
                <a:solidFill>
                  <a:srgbClr val="0070C0"/>
                </a:solidFill>
              </a:rPr>
              <a:t>Happy</a:t>
            </a:r>
            <a:r>
              <a:rPr lang="en-US" sz="7047" dirty="0"/>
              <a:t> </a:t>
            </a:r>
            <a:r>
              <a:rPr lang="en-US" sz="7047" dirty="0">
                <a:solidFill>
                  <a:srgbClr val="C00000"/>
                </a:solidFill>
              </a:rPr>
              <a:t>learning</a:t>
            </a:r>
          </a:p>
        </p:txBody>
      </p:sp>
      <p:sp>
        <p:nvSpPr>
          <p:cNvPr id="326" name="Title 2"/>
          <p:cNvSpPr txBox="1">
            <a:spLocks/>
          </p:cNvSpPr>
          <p:nvPr/>
        </p:nvSpPr>
        <p:spPr>
          <a:xfrm>
            <a:off x="4261984" y="3742392"/>
            <a:ext cx="4509608" cy="12368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569" dirty="0"/>
              <a:t>Call / WhatsApp: </a:t>
            </a:r>
          </a:p>
          <a:p>
            <a:endParaRPr lang="en-US" sz="2569" dirty="0"/>
          </a:p>
          <a:p>
            <a:r>
              <a:rPr lang="en-US" sz="2569" dirty="0"/>
              <a:t>+91 89255 33484</a:t>
            </a:r>
          </a:p>
          <a:p>
            <a:r>
              <a:rPr lang="en-US" sz="2569" dirty="0"/>
              <a:t> +91 8925533488</a:t>
            </a:r>
          </a:p>
        </p:txBody>
      </p:sp>
      <p:pic>
        <p:nvPicPr>
          <p:cNvPr id="324" name="Picture 323"/>
          <p:cNvPicPr>
            <a:picLocks noChangeAspect="1"/>
          </p:cNvPicPr>
          <p:nvPr/>
        </p:nvPicPr>
        <p:blipFill rotWithShape="1">
          <a:blip r:embed="rId2">
            <a:extLst>
              <a:ext uri="{28A0092B-C50C-407E-A947-70E740481C1C}">
                <a14:useLocalDpi xmlns:a14="http://schemas.microsoft.com/office/drawing/2010/main" val="0"/>
              </a:ext>
            </a:extLst>
          </a:blip>
          <a:srcRect l="30046" t="5544" r="25423"/>
          <a:stretch/>
        </p:blipFill>
        <p:spPr>
          <a:xfrm flipH="1">
            <a:off x="216175" y="1461328"/>
            <a:ext cx="3288121" cy="3650089"/>
          </a:xfrm>
          <a:prstGeom prst="rect">
            <a:avLst/>
          </a:prstGeom>
        </p:spPr>
      </p:pic>
      <p:sp>
        <p:nvSpPr>
          <p:cNvPr id="5" name="Rectangle 4">
            <a:extLst>
              <a:ext uri="{FF2B5EF4-FFF2-40B4-BE49-F238E27FC236}">
                <a16:creationId xmlns:a16="http://schemas.microsoft.com/office/drawing/2014/main" id="{5B216398-24B0-40E2-A488-63690186D4B0}"/>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www.pantechelearning.</a:t>
            </a:r>
            <a:r>
              <a:rPr lang="en-US" sz="1400" b="1" dirty="0">
                <a:hlinkClick r:id="rId3"/>
              </a:rPr>
              <a:t>com</a:t>
            </a:r>
            <a:r>
              <a:rPr lang="en-US" sz="2000" b="1" dirty="0"/>
              <a:t>                              30 Days Python Full Stack Master Class</a:t>
            </a:r>
            <a:endParaRPr lang="en-IN" b="1" dirty="0"/>
          </a:p>
        </p:txBody>
      </p:sp>
      <p:sp>
        <p:nvSpPr>
          <p:cNvPr id="6" name="Rectangle 5">
            <a:extLst>
              <a:ext uri="{FF2B5EF4-FFF2-40B4-BE49-F238E27FC236}">
                <a16:creationId xmlns:a16="http://schemas.microsoft.com/office/drawing/2014/main" id="{CB7CB873-3056-4B32-BFB2-613E9F85AF19}"/>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2591893864"/>
      </p:ext>
    </p:extLst>
  </p:cSld>
  <p:clrMapOvr>
    <a:masterClrMapping/>
  </p:clrMapOvr>
  <mc:AlternateContent xmlns:mc="http://schemas.openxmlformats.org/markup-compatibility/2006" xmlns:p14="http://schemas.microsoft.com/office/powerpoint/2010/main">
    <mc:Choice Requires="p14">
      <p:transition spd="slow" p14:dur="2000" advTm="1805"/>
    </mc:Choice>
    <mc:Fallback xmlns="">
      <p:transition spd="slow" advTm="1805"/>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371781" y="1456704"/>
            <a:ext cx="5192902" cy="617980"/>
          </a:xfrm>
        </p:spPr>
        <p:txBody>
          <a:bodyPr/>
          <a:lstStyle/>
          <a:p>
            <a:r>
              <a:rPr lang="en-US" dirty="0"/>
              <a:t>What is Master Class?</a:t>
            </a:r>
          </a:p>
        </p:txBody>
      </p:sp>
      <p:grpSp>
        <p:nvGrpSpPr>
          <p:cNvPr id="22" name="Google Shape;2872;p54"/>
          <p:cNvGrpSpPr/>
          <p:nvPr/>
        </p:nvGrpSpPr>
        <p:grpSpPr>
          <a:xfrm>
            <a:off x="7942223" y="2378256"/>
            <a:ext cx="1549530" cy="2801282"/>
            <a:chOff x="6529419" y="1724307"/>
            <a:chExt cx="1480463" cy="2931917"/>
          </a:xfrm>
        </p:grpSpPr>
        <p:grpSp>
          <p:nvGrpSpPr>
            <p:cNvPr id="23" name="Google Shape;2873;p54"/>
            <p:cNvGrpSpPr/>
            <p:nvPr/>
          </p:nvGrpSpPr>
          <p:grpSpPr>
            <a:xfrm>
              <a:off x="6556827" y="1724307"/>
              <a:ext cx="956596" cy="944294"/>
              <a:chOff x="3800349" y="1238762"/>
              <a:chExt cx="1098904" cy="1084772"/>
            </a:xfrm>
          </p:grpSpPr>
          <p:grpSp>
            <p:nvGrpSpPr>
              <p:cNvPr id="59" name="Google Shape;2874;p54"/>
              <p:cNvGrpSpPr/>
              <p:nvPr/>
            </p:nvGrpSpPr>
            <p:grpSpPr>
              <a:xfrm>
                <a:off x="3800349" y="1238762"/>
                <a:ext cx="1098904" cy="1084772"/>
                <a:chOff x="3800349" y="1238762"/>
                <a:chExt cx="1098904" cy="1084772"/>
              </a:xfrm>
            </p:grpSpPr>
            <p:sp>
              <p:nvSpPr>
                <p:cNvPr id="61" name="Google Shape;2875;p54"/>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67117" tIns="67117" rIns="67117" bIns="67117" anchor="ctr" anchorCtr="0">
                  <a:noAutofit/>
                </a:bodyPr>
                <a:lstStyle/>
                <a:p>
                  <a:endParaRPr sz="1046" dirty="0"/>
                </a:p>
              </p:txBody>
            </p:sp>
            <p:sp>
              <p:nvSpPr>
                <p:cNvPr id="62" name="Google Shape;2876;p54"/>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67117" tIns="67117" rIns="67117" bIns="67117" anchor="ctr" anchorCtr="0">
                  <a:noAutofit/>
                </a:bodyPr>
                <a:lstStyle/>
                <a:p>
                  <a:endParaRPr sz="1046" dirty="0"/>
                </a:p>
              </p:txBody>
            </p:sp>
          </p:grpSp>
          <p:sp>
            <p:nvSpPr>
              <p:cNvPr id="60" name="Google Shape;2877;p54"/>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grpSp>
        <p:grpSp>
          <p:nvGrpSpPr>
            <p:cNvPr id="24" name="Google Shape;2878;p54"/>
            <p:cNvGrpSpPr/>
            <p:nvPr/>
          </p:nvGrpSpPr>
          <p:grpSpPr>
            <a:xfrm>
              <a:off x="7053286" y="2227254"/>
              <a:ext cx="956596" cy="944252"/>
              <a:chOff x="4370663" y="1816530"/>
              <a:chExt cx="1098904" cy="1084724"/>
            </a:xfrm>
          </p:grpSpPr>
          <p:grpSp>
            <p:nvGrpSpPr>
              <p:cNvPr id="51" name="Google Shape;2879;p54"/>
              <p:cNvGrpSpPr/>
              <p:nvPr/>
            </p:nvGrpSpPr>
            <p:grpSpPr>
              <a:xfrm>
                <a:off x="4370663" y="1816530"/>
                <a:ext cx="1098904" cy="1084724"/>
                <a:chOff x="4370663" y="1816530"/>
                <a:chExt cx="1098904" cy="1084724"/>
              </a:xfrm>
            </p:grpSpPr>
            <p:sp>
              <p:nvSpPr>
                <p:cNvPr id="57" name="Google Shape;2880;p54"/>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67117" tIns="67117" rIns="67117" bIns="67117" anchor="ctr" anchorCtr="0">
                  <a:noAutofit/>
                </a:bodyPr>
                <a:lstStyle/>
                <a:p>
                  <a:endParaRPr sz="1046" dirty="0"/>
                </a:p>
              </p:txBody>
            </p:sp>
            <p:sp>
              <p:nvSpPr>
                <p:cNvPr id="58" name="Google Shape;2881;p54"/>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67117" tIns="67117" rIns="67117" bIns="67117" anchor="ctr" anchorCtr="0">
                  <a:noAutofit/>
                </a:bodyPr>
                <a:lstStyle/>
                <a:p>
                  <a:endParaRPr sz="1046" dirty="0"/>
                </a:p>
              </p:txBody>
            </p:sp>
          </p:grpSp>
          <p:grpSp>
            <p:nvGrpSpPr>
              <p:cNvPr id="52" name="Google Shape;2882;p54"/>
              <p:cNvGrpSpPr/>
              <p:nvPr/>
            </p:nvGrpSpPr>
            <p:grpSpPr>
              <a:xfrm>
                <a:off x="4732628" y="2171596"/>
                <a:ext cx="374986" cy="374572"/>
                <a:chOff x="3303268" y="3817349"/>
                <a:chExt cx="346056" cy="345674"/>
              </a:xfrm>
            </p:grpSpPr>
            <p:sp>
              <p:nvSpPr>
                <p:cNvPr id="53" name="Google Shape;2883;p5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54" name="Google Shape;2884;p5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55" name="Google Shape;2885;p5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56" name="Google Shape;2886;p5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grpSp>
        </p:grpSp>
        <p:grpSp>
          <p:nvGrpSpPr>
            <p:cNvPr id="25" name="Google Shape;2887;p54"/>
            <p:cNvGrpSpPr/>
            <p:nvPr/>
          </p:nvGrpSpPr>
          <p:grpSpPr>
            <a:xfrm>
              <a:off x="6547098" y="2715744"/>
              <a:ext cx="956596" cy="944315"/>
              <a:chOff x="3789173" y="2377690"/>
              <a:chExt cx="1098904" cy="1084796"/>
            </a:xfrm>
          </p:grpSpPr>
          <p:grpSp>
            <p:nvGrpSpPr>
              <p:cNvPr id="43" name="Google Shape;2888;p54"/>
              <p:cNvGrpSpPr/>
              <p:nvPr/>
            </p:nvGrpSpPr>
            <p:grpSpPr>
              <a:xfrm>
                <a:off x="3789173" y="2377690"/>
                <a:ext cx="1098904" cy="1084796"/>
                <a:chOff x="3789173" y="2377690"/>
                <a:chExt cx="1098904" cy="1084796"/>
              </a:xfrm>
            </p:grpSpPr>
            <p:sp>
              <p:nvSpPr>
                <p:cNvPr id="49" name="Google Shape;2889;p54"/>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67117" tIns="67117" rIns="67117" bIns="67117" anchor="ctr" anchorCtr="0">
                  <a:noAutofit/>
                </a:bodyPr>
                <a:lstStyle/>
                <a:p>
                  <a:endParaRPr sz="1046" dirty="0"/>
                </a:p>
              </p:txBody>
            </p:sp>
            <p:sp>
              <p:nvSpPr>
                <p:cNvPr id="50" name="Google Shape;2890;p54"/>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67117" tIns="67117" rIns="67117" bIns="67117" anchor="ctr" anchorCtr="0">
                  <a:noAutofit/>
                </a:bodyPr>
                <a:lstStyle/>
                <a:p>
                  <a:endParaRPr sz="1046" dirty="0"/>
                </a:p>
              </p:txBody>
            </p:sp>
          </p:grpSp>
          <p:grpSp>
            <p:nvGrpSpPr>
              <p:cNvPr id="44" name="Google Shape;2891;p54"/>
              <p:cNvGrpSpPr/>
              <p:nvPr/>
            </p:nvGrpSpPr>
            <p:grpSpPr>
              <a:xfrm>
                <a:off x="4151137" y="2732796"/>
                <a:ext cx="374986" cy="374572"/>
                <a:chOff x="3752358" y="3817349"/>
                <a:chExt cx="346056" cy="345674"/>
              </a:xfrm>
            </p:grpSpPr>
            <p:sp>
              <p:nvSpPr>
                <p:cNvPr id="45" name="Google Shape;2892;p5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46" name="Google Shape;2893;p5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47" name="Google Shape;2894;p5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48" name="Google Shape;2895;p5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grpSp>
        </p:grpSp>
        <p:grpSp>
          <p:nvGrpSpPr>
            <p:cNvPr id="26" name="Google Shape;2896;p54"/>
            <p:cNvGrpSpPr/>
            <p:nvPr/>
          </p:nvGrpSpPr>
          <p:grpSpPr>
            <a:xfrm>
              <a:off x="7034853" y="3222917"/>
              <a:ext cx="956596" cy="944252"/>
              <a:chOff x="4349489" y="2960313"/>
              <a:chExt cx="1098904" cy="1084724"/>
            </a:xfrm>
          </p:grpSpPr>
          <p:grpSp>
            <p:nvGrpSpPr>
              <p:cNvPr id="37" name="Google Shape;2897;p54"/>
              <p:cNvGrpSpPr/>
              <p:nvPr/>
            </p:nvGrpSpPr>
            <p:grpSpPr>
              <a:xfrm>
                <a:off x="4349489" y="2960313"/>
                <a:ext cx="1098904" cy="1084724"/>
                <a:chOff x="4349489" y="2960313"/>
                <a:chExt cx="1098904" cy="1084724"/>
              </a:xfrm>
            </p:grpSpPr>
            <p:sp>
              <p:nvSpPr>
                <p:cNvPr id="41" name="Google Shape;2898;p54"/>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67117" tIns="67117" rIns="67117" bIns="67117" anchor="ctr" anchorCtr="0">
                  <a:noAutofit/>
                </a:bodyPr>
                <a:lstStyle/>
                <a:p>
                  <a:endParaRPr sz="1046" dirty="0"/>
                </a:p>
              </p:txBody>
            </p:sp>
            <p:sp>
              <p:nvSpPr>
                <p:cNvPr id="42" name="Google Shape;2899;p54"/>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67117" tIns="67117" rIns="67117" bIns="67117" anchor="ctr" anchorCtr="0">
                  <a:noAutofit/>
                </a:bodyPr>
                <a:lstStyle/>
                <a:p>
                  <a:endParaRPr sz="1046" dirty="0"/>
                </a:p>
              </p:txBody>
            </p:sp>
          </p:grpSp>
          <p:grpSp>
            <p:nvGrpSpPr>
              <p:cNvPr id="38" name="Google Shape;2900;p54"/>
              <p:cNvGrpSpPr/>
              <p:nvPr/>
            </p:nvGrpSpPr>
            <p:grpSpPr>
              <a:xfrm>
                <a:off x="4732657" y="3315384"/>
                <a:ext cx="374952" cy="374572"/>
                <a:chOff x="4201447" y="3817349"/>
                <a:chExt cx="346024" cy="345674"/>
              </a:xfrm>
            </p:grpSpPr>
            <p:sp>
              <p:nvSpPr>
                <p:cNvPr id="39" name="Google Shape;2901;p5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40" name="Google Shape;2902;p5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grpSp>
        </p:grpSp>
        <p:grpSp>
          <p:nvGrpSpPr>
            <p:cNvPr id="27" name="Google Shape;2903;p54"/>
            <p:cNvGrpSpPr/>
            <p:nvPr/>
          </p:nvGrpSpPr>
          <p:grpSpPr>
            <a:xfrm>
              <a:off x="6529419" y="3711909"/>
              <a:ext cx="956596" cy="944315"/>
              <a:chOff x="3768864" y="3522050"/>
              <a:chExt cx="1098904" cy="1084796"/>
            </a:xfrm>
          </p:grpSpPr>
          <p:grpSp>
            <p:nvGrpSpPr>
              <p:cNvPr id="28" name="Google Shape;2904;p54"/>
              <p:cNvGrpSpPr/>
              <p:nvPr/>
            </p:nvGrpSpPr>
            <p:grpSpPr>
              <a:xfrm>
                <a:off x="3768864" y="3522050"/>
                <a:ext cx="1098904" cy="1084796"/>
                <a:chOff x="3768864" y="3522050"/>
                <a:chExt cx="1098904" cy="1084796"/>
              </a:xfrm>
            </p:grpSpPr>
            <p:sp>
              <p:nvSpPr>
                <p:cNvPr id="35" name="Google Shape;2905;p54"/>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67117" tIns="67117" rIns="67117" bIns="67117" anchor="ctr" anchorCtr="0">
                  <a:noAutofit/>
                </a:bodyPr>
                <a:lstStyle/>
                <a:p>
                  <a:endParaRPr sz="1046" dirty="0"/>
                </a:p>
              </p:txBody>
            </p:sp>
            <p:sp>
              <p:nvSpPr>
                <p:cNvPr id="36" name="Google Shape;2906;p54"/>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67117" tIns="67117" rIns="67117" bIns="67117" anchor="ctr" anchorCtr="0">
                  <a:noAutofit/>
                </a:bodyPr>
                <a:lstStyle/>
                <a:p>
                  <a:endParaRPr sz="1046" dirty="0"/>
                </a:p>
              </p:txBody>
            </p:sp>
          </p:grpSp>
          <p:grpSp>
            <p:nvGrpSpPr>
              <p:cNvPr id="29" name="Google Shape;2907;p54"/>
              <p:cNvGrpSpPr/>
              <p:nvPr/>
            </p:nvGrpSpPr>
            <p:grpSpPr>
              <a:xfrm>
                <a:off x="4139616" y="3871555"/>
                <a:ext cx="357419" cy="357005"/>
                <a:chOff x="7482229" y="3351230"/>
                <a:chExt cx="357419" cy="357005"/>
              </a:xfrm>
            </p:grpSpPr>
            <p:sp>
              <p:nvSpPr>
                <p:cNvPr id="30" name="Google Shape;2908;p54"/>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31" name="Google Shape;2909;p54"/>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32" name="Google Shape;2910;p54"/>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33" name="Google Shape;2911;p54"/>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sp>
              <p:nvSpPr>
                <p:cNvPr id="34" name="Google Shape;2912;p54"/>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67117" tIns="67117" rIns="67117" bIns="67117" anchor="ctr" anchorCtr="0">
                  <a:noAutofit/>
                </a:bodyPr>
                <a:lstStyle/>
                <a:p>
                  <a:endParaRPr sz="1046" dirty="0"/>
                </a:p>
              </p:txBody>
            </p:sp>
          </p:grpSp>
        </p:grpSp>
      </p:grpSp>
      <p:sp>
        <p:nvSpPr>
          <p:cNvPr id="21" name="TextBox 20"/>
          <p:cNvSpPr txBox="1"/>
          <p:nvPr/>
        </p:nvSpPr>
        <p:spPr>
          <a:xfrm>
            <a:off x="1229223" y="1993247"/>
            <a:ext cx="5525872" cy="770019"/>
          </a:xfrm>
          <a:prstGeom prst="rect">
            <a:avLst/>
          </a:prstGeom>
          <a:noFill/>
        </p:spPr>
        <p:txBody>
          <a:bodyPr wrap="none" rtlCol="0">
            <a:spAutoFit/>
          </a:bodyPr>
          <a:lstStyle/>
          <a:p>
            <a:r>
              <a:rPr lang="en-US" sz="2936" dirty="0"/>
              <a:t>👍 </a:t>
            </a:r>
            <a:r>
              <a:rPr lang="en-US" sz="1800" dirty="0"/>
              <a:t>This is the 30 Days Industrial Learning Activity</a:t>
            </a:r>
            <a:r>
              <a:rPr lang="en-US" sz="1468" dirty="0"/>
              <a:t>.</a:t>
            </a:r>
          </a:p>
          <a:p>
            <a:endParaRPr lang="en-US" sz="1468" dirty="0"/>
          </a:p>
        </p:txBody>
      </p:sp>
      <p:sp>
        <p:nvSpPr>
          <p:cNvPr id="63" name="Rectangle 62"/>
          <p:cNvSpPr/>
          <p:nvPr/>
        </p:nvSpPr>
        <p:spPr>
          <a:xfrm>
            <a:off x="1173260" y="2565632"/>
            <a:ext cx="3946914" cy="544123"/>
          </a:xfrm>
          <a:prstGeom prst="rect">
            <a:avLst/>
          </a:prstGeom>
        </p:spPr>
        <p:txBody>
          <a:bodyPr wrap="none">
            <a:spAutoFit/>
          </a:bodyPr>
          <a:lstStyle/>
          <a:p>
            <a:pPr algn="ctr"/>
            <a:r>
              <a:rPr lang="en-US" sz="2936" dirty="0"/>
              <a:t>👍 </a:t>
            </a:r>
            <a:r>
              <a:rPr lang="en-US" sz="1800" dirty="0"/>
              <a:t>Its Online </a:t>
            </a:r>
            <a:r>
              <a:rPr lang="en-US" sz="1800" b="1" dirty="0">
                <a:solidFill>
                  <a:srgbClr val="C00000"/>
                </a:solidFill>
              </a:rPr>
              <a:t>YouTube Live </a:t>
            </a:r>
            <a:r>
              <a:rPr lang="en-US" sz="1800" dirty="0"/>
              <a:t>Class</a:t>
            </a:r>
          </a:p>
        </p:txBody>
      </p:sp>
      <p:sp>
        <p:nvSpPr>
          <p:cNvPr id="64" name="Rectangle 63"/>
          <p:cNvSpPr/>
          <p:nvPr/>
        </p:nvSpPr>
        <p:spPr>
          <a:xfrm>
            <a:off x="1003626" y="3161307"/>
            <a:ext cx="5062788" cy="923330"/>
          </a:xfrm>
          <a:prstGeom prst="rect">
            <a:avLst/>
          </a:prstGeom>
        </p:spPr>
        <p:txBody>
          <a:bodyPr wrap="square">
            <a:spAutoFit/>
          </a:bodyPr>
          <a:lstStyle/>
          <a:p>
            <a:pPr algn="ctr"/>
            <a:r>
              <a:rPr lang="en-US" sz="1800" dirty="0"/>
              <a:t>👍 If you Invest </a:t>
            </a:r>
            <a:r>
              <a:rPr lang="en-US" sz="1800" b="1" dirty="0">
                <a:solidFill>
                  <a:srgbClr val="C00000"/>
                </a:solidFill>
              </a:rPr>
              <a:t>45 minutes </a:t>
            </a:r>
            <a:r>
              <a:rPr lang="en-US" sz="1800" dirty="0"/>
              <a:t>daily, U will become a Master in </a:t>
            </a:r>
            <a:r>
              <a:rPr lang="en" sz="1800" b="1" dirty="0">
                <a:solidFill>
                  <a:schemeClr val="tx1"/>
                </a:solidFill>
              </a:rPr>
              <a:t>DATABASE MANAGEMENT SY</a:t>
            </a:r>
            <a:r>
              <a:rPr lang="en-IN" sz="1800" b="1" dirty="0">
                <a:solidFill>
                  <a:schemeClr val="tx1"/>
                </a:solidFill>
              </a:rPr>
              <a:t>S</a:t>
            </a:r>
            <a:r>
              <a:rPr lang="en" sz="1800" b="1" dirty="0">
                <a:solidFill>
                  <a:schemeClr val="tx1"/>
                </a:solidFill>
              </a:rPr>
              <a:t>TEM </a:t>
            </a:r>
            <a:endParaRPr lang="en-US" sz="1800" b="1" dirty="0"/>
          </a:p>
        </p:txBody>
      </p:sp>
      <p:grpSp>
        <p:nvGrpSpPr>
          <p:cNvPr id="67" name="Group 66"/>
          <p:cNvGrpSpPr/>
          <p:nvPr/>
        </p:nvGrpSpPr>
        <p:grpSpPr>
          <a:xfrm>
            <a:off x="791923" y="4016667"/>
            <a:ext cx="4930785" cy="1042999"/>
            <a:chOff x="202395" y="4055455"/>
            <a:chExt cx="5990346" cy="737460"/>
          </a:xfrm>
        </p:grpSpPr>
        <p:sp>
          <p:nvSpPr>
            <p:cNvPr id="65" name="Rectangle 64"/>
            <p:cNvSpPr/>
            <p:nvPr/>
          </p:nvSpPr>
          <p:spPr>
            <a:xfrm>
              <a:off x="202395" y="4055455"/>
              <a:ext cx="5253894" cy="261139"/>
            </a:xfrm>
            <a:prstGeom prst="rect">
              <a:avLst/>
            </a:prstGeom>
          </p:spPr>
          <p:txBody>
            <a:bodyPr wrap="square">
              <a:spAutoFit/>
            </a:bodyPr>
            <a:lstStyle/>
            <a:p>
              <a:pPr algn="ctr"/>
              <a:r>
                <a:rPr lang="en-US" sz="1800" dirty="0"/>
                <a:t>👍You will get</a:t>
              </a:r>
              <a:r>
                <a:rPr lang="en-US" sz="1800" b="1" dirty="0">
                  <a:solidFill>
                    <a:srgbClr val="C00000"/>
                  </a:solidFill>
                </a:rPr>
                <a:t> E-Certificate </a:t>
              </a:r>
            </a:p>
          </p:txBody>
        </p:sp>
        <p:sp>
          <p:nvSpPr>
            <p:cNvPr id="66" name="Google Shape;953;p33"/>
            <p:cNvSpPr txBox="1">
              <a:spLocks/>
            </p:cNvSpPr>
            <p:nvPr/>
          </p:nvSpPr>
          <p:spPr>
            <a:xfrm>
              <a:off x="2122975" y="4287429"/>
              <a:ext cx="4069766" cy="505486"/>
            </a:xfrm>
            <a:prstGeom prst="rect">
              <a:avLst/>
            </a:prstGeom>
            <a:noFill/>
            <a:ln>
              <a:noFill/>
            </a:ln>
          </p:spPr>
          <p:txBody>
            <a:bodyPr spcFirstLastPara="1" wrap="square" lIns="67117" tIns="67117" rIns="67117" bIns="67117"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2"/>
                </a:buClr>
                <a:buSzPts val="2800"/>
                <a:buFont typeface="Muli"/>
                <a:buNone/>
                <a:defRPr sz="1600" b="0" i="0" u="none" strike="noStrike" cap="none">
                  <a:solidFill>
                    <a:schemeClr val="dk2"/>
                  </a:solidFill>
                  <a:latin typeface="Muli"/>
                  <a:ea typeface="Muli"/>
                  <a:cs typeface="Muli"/>
                  <a:sym typeface="Muli"/>
                </a:defRPr>
              </a:lvl1pPr>
              <a:lvl2pPr marL="914400" marR="0" lvl="1"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2pPr>
              <a:lvl3pPr marL="1371600" marR="0" lvl="2"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3pPr>
              <a:lvl4pPr marL="1828800" marR="0" lvl="3"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4pPr>
              <a:lvl5pPr marL="2286000" marR="0" lvl="4"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5pPr>
              <a:lvl6pPr marL="2743200" marR="0" lvl="5"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6pPr>
              <a:lvl7pPr marL="3200400" marR="0" lvl="6"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7pPr>
              <a:lvl8pPr marL="3657600" marR="0" lvl="7"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8pPr>
              <a:lvl9pPr marL="4114800" marR="0" lvl="8" indent="-330200" algn="ctr" rtl="0">
                <a:lnSpc>
                  <a:spcPct val="100000"/>
                </a:lnSpc>
                <a:spcBef>
                  <a:spcPts val="0"/>
                </a:spcBef>
                <a:spcAft>
                  <a:spcPts val="0"/>
                </a:spcAft>
                <a:buClr>
                  <a:schemeClr val="dk2"/>
                </a:buClr>
                <a:buSzPts val="2800"/>
                <a:buFont typeface="Muli"/>
                <a:buNone/>
                <a:defRPr sz="2800" b="0" i="0" u="none" strike="noStrike" cap="none">
                  <a:solidFill>
                    <a:schemeClr val="dk2"/>
                  </a:solidFill>
                  <a:latin typeface="Muli"/>
                  <a:ea typeface="Muli"/>
                  <a:cs typeface="Muli"/>
                  <a:sym typeface="Muli"/>
                </a:defRPr>
              </a:lvl9pPr>
            </a:lstStyle>
            <a:p>
              <a:pPr algn="l"/>
              <a:r>
                <a:rPr lang="en-US" sz="1175" dirty="0">
                  <a:solidFill>
                    <a:srgbClr val="7030A0"/>
                  </a:solidFill>
                </a:rPr>
                <a:t>Participation Certificate</a:t>
              </a:r>
              <a:endParaRPr lang="en-US" sz="1175" i="1" dirty="0"/>
            </a:p>
          </p:txBody>
        </p:sp>
      </p:grpSp>
      <p:sp>
        <p:nvSpPr>
          <p:cNvPr id="68" name="Rectangle 67"/>
          <p:cNvSpPr/>
          <p:nvPr/>
        </p:nvSpPr>
        <p:spPr>
          <a:xfrm>
            <a:off x="1266027" y="5148605"/>
            <a:ext cx="4800387" cy="575157"/>
          </a:xfrm>
          <a:prstGeom prst="rect">
            <a:avLst/>
          </a:prstGeom>
          <a:ln>
            <a:solidFill>
              <a:schemeClr val="accent4">
                <a:lumMod val="50000"/>
              </a:schemeClr>
            </a:solidFill>
          </a:ln>
        </p:spPr>
        <p:txBody>
          <a:bodyPr wrap="square">
            <a:spAutoFit/>
          </a:bodyPr>
          <a:lstStyle/>
          <a:p>
            <a:pPr algn="just"/>
            <a:r>
              <a:rPr lang="en-US" sz="1046" i="1" dirty="0">
                <a:solidFill>
                  <a:schemeClr val="bg2">
                    <a:lumMod val="50000"/>
                  </a:schemeClr>
                </a:solidFill>
                <a:latin typeface="Fjalla One"/>
              </a:rPr>
              <a:t>“Learning is the beginning of wealth.</a:t>
            </a:r>
          </a:p>
          <a:p>
            <a:pPr algn="r"/>
            <a:r>
              <a:rPr lang="en-US" sz="1046" i="1" dirty="0">
                <a:solidFill>
                  <a:schemeClr val="bg2">
                    <a:lumMod val="50000"/>
                  </a:schemeClr>
                </a:solidFill>
                <a:latin typeface="Fjalla One"/>
              </a:rPr>
              <a:t>Searching &amp; Learning is where the miracle process all begins.” …………….Jim Rohn</a:t>
            </a:r>
          </a:p>
        </p:txBody>
      </p:sp>
      <p:pic>
        <p:nvPicPr>
          <p:cNvPr id="69" name="Picture 68">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b="16276"/>
          <a:stretch/>
        </p:blipFill>
        <p:spPr>
          <a:xfrm>
            <a:off x="6299416" y="2999889"/>
            <a:ext cx="1446797" cy="653498"/>
          </a:xfrm>
          <a:prstGeom prst="rect">
            <a:avLst/>
          </a:prstGeom>
        </p:spPr>
      </p:pic>
      <p:sp>
        <p:nvSpPr>
          <p:cNvPr id="71" name="Rectangle 70">
            <a:extLst>
              <a:ext uri="{FF2B5EF4-FFF2-40B4-BE49-F238E27FC236}">
                <a16:creationId xmlns:a16="http://schemas.microsoft.com/office/drawing/2014/main" id="{EDFD7E21-814A-4D5F-A844-B858A6DB35C8}"/>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2676867723"/>
      </p:ext>
    </p:extLst>
  </p:cSld>
  <p:clrMapOvr>
    <a:masterClrMapping/>
  </p:clrMapOvr>
  <mc:AlternateContent xmlns:mc="http://schemas.openxmlformats.org/markup-compatibility/2006" xmlns:p14="http://schemas.microsoft.com/office/powerpoint/2010/main">
    <mc:Choice Requires="p14">
      <p:transition spd="slow" p14:dur="2000" advTm="1799"/>
    </mc:Choice>
    <mc:Fallback xmlns="">
      <p:transition spd="slow" advTm="1799"/>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61240" y="1516355"/>
            <a:ext cx="8346000" cy="4451436"/>
          </a:xfrm>
        </p:spPr>
        <p:txBody>
          <a:bodyPr/>
          <a:lstStyle/>
          <a:p>
            <a:r>
              <a:rPr lang="en-US" sz="2349" dirty="0">
                <a:solidFill>
                  <a:srgbClr val="FF0000"/>
                </a:solidFill>
              </a:rPr>
              <a:t>Educational Equipment Manufacturer</a:t>
            </a:r>
          </a:p>
          <a:p>
            <a:pPr marL="783138" lvl="1" indent="-335631">
              <a:buFont typeface="Arial" panose="020B0604020202020204" pitchFamily="34" charset="0"/>
              <a:buChar char="•"/>
            </a:pPr>
            <a:r>
              <a:rPr lang="en-US" sz="2349" dirty="0" err="1">
                <a:solidFill>
                  <a:schemeClr val="tx1"/>
                </a:solidFill>
              </a:rPr>
              <a:t>IoT</a:t>
            </a:r>
            <a:r>
              <a:rPr lang="en-US" sz="2349" dirty="0">
                <a:solidFill>
                  <a:schemeClr val="tx1"/>
                </a:solidFill>
              </a:rPr>
              <a:t>, AI, </a:t>
            </a:r>
            <a:r>
              <a:rPr lang="en-US" sz="2349" dirty="0" err="1">
                <a:solidFill>
                  <a:schemeClr val="tx1"/>
                </a:solidFill>
              </a:rPr>
              <a:t>Robotics,Autonomous</a:t>
            </a:r>
            <a:r>
              <a:rPr lang="en-US" sz="2349" dirty="0">
                <a:solidFill>
                  <a:schemeClr val="tx1"/>
                </a:solidFill>
              </a:rPr>
              <a:t> Robot</a:t>
            </a:r>
          </a:p>
          <a:p>
            <a:pPr marL="783138" lvl="1" indent="-335631">
              <a:buFont typeface="Arial" panose="020B0604020202020204" pitchFamily="34" charset="0"/>
              <a:buChar char="•"/>
            </a:pPr>
            <a:r>
              <a:rPr lang="en-US" sz="2349" dirty="0">
                <a:solidFill>
                  <a:schemeClr val="tx1"/>
                </a:solidFill>
              </a:rPr>
              <a:t>Microprocessor/Microcontroller</a:t>
            </a:r>
          </a:p>
          <a:p>
            <a:pPr marL="783138" lvl="1" indent="-335631">
              <a:buFont typeface="Arial" panose="020B0604020202020204" pitchFamily="34" charset="0"/>
              <a:buChar char="•"/>
            </a:pPr>
            <a:r>
              <a:rPr lang="en-US" sz="2349" dirty="0">
                <a:solidFill>
                  <a:schemeClr val="tx1"/>
                </a:solidFill>
              </a:rPr>
              <a:t>DSP,VLSI, Embedded System </a:t>
            </a:r>
          </a:p>
          <a:p>
            <a:pPr marL="783138" lvl="1" indent="-335631">
              <a:buFont typeface="Arial" panose="020B0604020202020204" pitchFamily="34" charset="0"/>
              <a:buChar char="•"/>
            </a:pPr>
            <a:r>
              <a:rPr lang="en-US" sz="2349" dirty="0">
                <a:solidFill>
                  <a:schemeClr val="tx1"/>
                </a:solidFill>
              </a:rPr>
              <a:t>Power Electronics &amp; Drives, Fuel Cell Trainer Kit</a:t>
            </a:r>
          </a:p>
          <a:p>
            <a:pPr marL="783138" lvl="1" indent="-335631">
              <a:buFont typeface="Arial" panose="020B0604020202020204" pitchFamily="34" charset="0"/>
              <a:buChar char="•"/>
            </a:pPr>
            <a:r>
              <a:rPr lang="en-US" sz="2349" dirty="0">
                <a:solidFill>
                  <a:schemeClr val="tx1"/>
                </a:solidFill>
              </a:rPr>
              <a:t>Renewable Energy Lab, Electric Vehicle Lab</a:t>
            </a:r>
          </a:p>
          <a:p>
            <a:r>
              <a:rPr lang="en-US" sz="2349" dirty="0">
                <a:solidFill>
                  <a:srgbClr val="FF0000"/>
                </a:solidFill>
              </a:rPr>
              <a:t>Technical Training</a:t>
            </a:r>
          </a:p>
          <a:p>
            <a:r>
              <a:rPr lang="en-US" sz="2349" dirty="0">
                <a:solidFill>
                  <a:srgbClr val="FF0000"/>
                </a:solidFill>
              </a:rPr>
              <a:t>DIY Project</a:t>
            </a:r>
          </a:p>
        </p:txBody>
      </p:sp>
      <p:sp>
        <p:nvSpPr>
          <p:cNvPr id="5" name="Title 4"/>
          <p:cNvSpPr>
            <a:spLocks noGrp="1"/>
          </p:cNvSpPr>
          <p:nvPr>
            <p:ph type="title"/>
          </p:nvPr>
        </p:nvSpPr>
        <p:spPr/>
        <p:txBody>
          <a:bodyPr/>
          <a:lstStyle/>
          <a:p>
            <a:r>
              <a:rPr lang="en-US" sz="4845" dirty="0"/>
              <a:t>Pantech?</a:t>
            </a:r>
          </a:p>
        </p:txBody>
      </p:sp>
      <p:sp>
        <p:nvSpPr>
          <p:cNvPr id="7" name="Rectangle 6">
            <a:extLst>
              <a:ext uri="{FF2B5EF4-FFF2-40B4-BE49-F238E27FC236}">
                <a16:creationId xmlns:a16="http://schemas.microsoft.com/office/drawing/2014/main" id="{5C056877-A942-4D54-8BFC-09ECD792A764}"/>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4509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1241" y="3598817"/>
            <a:ext cx="7307862" cy="911903"/>
          </a:xfrm>
        </p:spPr>
        <p:txBody>
          <a:bodyPr/>
          <a:lstStyle/>
          <a:p>
            <a:r>
              <a:rPr lang="en-US" u="sng" dirty="0">
                <a:solidFill>
                  <a:srgbClr val="FF0000"/>
                </a:solidFill>
              </a:rPr>
              <a:t>Help 10 Million Students</a:t>
            </a:r>
            <a:r>
              <a:rPr lang="en-US" dirty="0"/>
              <a:t> to </a:t>
            </a:r>
            <a:r>
              <a:rPr lang="en-US" u="sng" dirty="0">
                <a:solidFill>
                  <a:srgbClr val="FF0000"/>
                </a:solidFill>
              </a:rPr>
              <a:t>Learn the Technology</a:t>
            </a:r>
            <a:r>
              <a:rPr lang="en-US" dirty="0"/>
              <a:t> in </a:t>
            </a:r>
            <a:r>
              <a:rPr lang="en-US" u="sng" dirty="0">
                <a:solidFill>
                  <a:srgbClr val="FF0000"/>
                </a:solidFill>
              </a:rPr>
              <a:t>Easy Way</a:t>
            </a:r>
          </a:p>
        </p:txBody>
      </p:sp>
      <p:sp>
        <p:nvSpPr>
          <p:cNvPr id="3" name="Title 2"/>
          <p:cNvSpPr>
            <a:spLocks noGrp="1"/>
          </p:cNvSpPr>
          <p:nvPr>
            <p:ph type="title" idx="2"/>
          </p:nvPr>
        </p:nvSpPr>
        <p:spPr>
          <a:xfrm>
            <a:off x="780000" y="2092319"/>
            <a:ext cx="2826693" cy="911903"/>
          </a:xfrm>
        </p:spPr>
        <p:txBody>
          <a:bodyPr/>
          <a:lstStyle/>
          <a:p>
            <a:r>
              <a:rPr lang="en-US" dirty="0"/>
              <a:t>Our Vision</a:t>
            </a:r>
          </a:p>
        </p:txBody>
      </p:sp>
      <p:sp>
        <p:nvSpPr>
          <p:cNvPr id="5" name="Rectangle 4">
            <a:extLst>
              <a:ext uri="{FF2B5EF4-FFF2-40B4-BE49-F238E27FC236}">
                <a16:creationId xmlns:a16="http://schemas.microsoft.com/office/drawing/2014/main" id="{0B59DA92-801E-4653-B838-FAE773A5029E}"/>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325918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058186" y="2859907"/>
            <a:ext cx="7431723" cy="1661127"/>
          </a:xfrm>
        </p:spPr>
        <p:txBody>
          <a:bodyPr/>
          <a:lstStyle/>
          <a:p>
            <a:pPr algn="ctr"/>
            <a:r>
              <a:rPr lang="en" u="sng" dirty="0">
                <a:solidFill>
                  <a:srgbClr val="FF0000"/>
                </a:solidFill>
              </a:rPr>
              <a:t>What</a:t>
            </a:r>
            <a:r>
              <a:rPr lang="en" dirty="0"/>
              <a:t> U will </a:t>
            </a:r>
            <a:r>
              <a:rPr lang="en" u="sng" dirty="0">
                <a:solidFill>
                  <a:srgbClr val="FF0000"/>
                </a:solidFill>
              </a:rPr>
              <a:t>Learn</a:t>
            </a:r>
            <a:r>
              <a:rPr lang="en" dirty="0">
                <a:solidFill>
                  <a:srgbClr val="FF0000"/>
                </a:solidFill>
              </a:rPr>
              <a:t> </a:t>
            </a:r>
            <a:r>
              <a:rPr lang="en" dirty="0"/>
              <a:t>from 30 Days </a:t>
            </a:r>
            <a:r>
              <a:rPr lang="en" sz="4800" dirty="0">
                <a:solidFill>
                  <a:srgbClr val="FF0000"/>
                </a:solidFill>
              </a:rPr>
              <a:t>DATABASE MANAGEMENT SYSTEM </a:t>
            </a:r>
            <a:r>
              <a:rPr lang="en" dirty="0"/>
              <a:t>Master Class</a:t>
            </a:r>
            <a:endParaRPr lang="en-US" dirty="0"/>
          </a:p>
        </p:txBody>
      </p:sp>
      <p:sp>
        <p:nvSpPr>
          <p:cNvPr id="4" name="Rectangle 3">
            <a:extLst>
              <a:ext uri="{FF2B5EF4-FFF2-40B4-BE49-F238E27FC236}">
                <a16:creationId xmlns:a16="http://schemas.microsoft.com/office/drawing/2014/main" id="{30A9BFAB-6F42-4F88-BFE8-F7AA42381E09}"/>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5" name="Rectangle 4">
            <a:extLst>
              <a:ext uri="{FF2B5EF4-FFF2-40B4-BE49-F238E27FC236}">
                <a16:creationId xmlns:a16="http://schemas.microsoft.com/office/drawing/2014/main" id="{28DFF95B-0D52-4D95-AD5D-1DE135E34818}"/>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3749399868"/>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26"/>
        <p:cNvGrpSpPr/>
        <p:nvPr/>
      </p:nvGrpSpPr>
      <p:grpSpPr>
        <a:xfrm>
          <a:off x="0" y="0"/>
          <a:ext cx="0" cy="0"/>
          <a:chOff x="0" y="0"/>
          <a:chExt cx="0" cy="0"/>
        </a:xfrm>
      </p:grpSpPr>
      <p:sp>
        <p:nvSpPr>
          <p:cNvPr id="232" name="Google Shape;232;p29"/>
          <p:cNvSpPr txBox="1">
            <a:spLocks noGrp="1"/>
          </p:cNvSpPr>
          <p:nvPr>
            <p:ph type="title"/>
          </p:nvPr>
        </p:nvSpPr>
        <p:spPr>
          <a:xfrm>
            <a:off x="192311" y="1120920"/>
            <a:ext cx="6048102" cy="351055"/>
          </a:xfrm>
          <a:prstGeom prst="rect">
            <a:avLst/>
          </a:prstGeom>
        </p:spPr>
        <p:txBody>
          <a:bodyPr spcFirstLastPara="1" wrap="square" lIns="0" tIns="0" rIns="0" bIns="0" anchor="ctr" anchorCtr="0">
            <a:noAutofit/>
          </a:bodyPr>
          <a:lstStyle/>
          <a:p>
            <a:pPr algn="l">
              <a:buSzPts val="1100"/>
            </a:pPr>
            <a:r>
              <a:rPr lang="en" sz="3200" dirty="0">
                <a:solidFill>
                  <a:schemeClr val="tx1"/>
                </a:solidFill>
              </a:rPr>
              <a:t>DBMS </a:t>
            </a:r>
            <a:r>
              <a:rPr lang="en" sz="2936" dirty="0"/>
              <a:t>Learning Plan</a:t>
            </a:r>
            <a:endParaRPr sz="2936" dirty="0"/>
          </a:p>
        </p:txBody>
      </p:sp>
      <p:grpSp>
        <p:nvGrpSpPr>
          <p:cNvPr id="271" name="Google Shape;271;p29"/>
          <p:cNvGrpSpPr/>
          <p:nvPr/>
        </p:nvGrpSpPr>
        <p:grpSpPr>
          <a:xfrm>
            <a:off x="203093" y="1757023"/>
            <a:ext cx="2198040" cy="4105491"/>
            <a:chOff x="438602" y="1371744"/>
            <a:chExt cx="1559653" cy="4324906"/>
          </a:xfrm>
        </p:grpSpPr>
        <p:sp>
          <p:nvSpPr>
            <p:cNvPr id="274" name="Google Shape;274;p29"/>
            <p:cNvSpPr txBox="1"/>
            <p:nvPr/>
          </p:nvSpPr>
          <p:spPr>
            <a:xfrm>
              <a:off x="438602" y="3893681"/>
              <a:ext cx="1559653" cy="1802969"/>
            </a:xfrm>
            <a:prstGeom prst="rect">
              <a:avLst/>
            </a:prstGeom>
            <a:noFill/>
            <a:ln>
              <a:noFill/>
            </a:ln>
          </p:spPr>
          <p:txBody>
            <a:bodyPr spcFirstLastPara="1" wrap="square" lIns="0" tIns="0" rIns="0" bIns="0" anchor="ctr" anchorCtr="0">
              <a:noAutofit/>
            </a:bodyPr>
            <a:lstStyle/>
            <a:p>
              <a:pPr algn="ctr"/>
              <a:r>
                <a:rPr lang="en" sz="1175" dirty="0">
                  <a:solidFill>
                    <a:schemeClr val="dk1"/>
                  </a:solidFill>
                  <a:latin typeface="Roboto"/>
                  <a:ea typeface="Roboto"/>
                  <a:cs typeface="Roboto"/>
                  <a:sym typeface="Roboto"/>
                </a:rPr>
                <a:t> </a:t>
              </a:r>
            </a:p>
            <a:p>
              <a:pPr algn="ctr"/>
              <a:r>
                <a:rPr lang="en-IN" sz="1175" b="1" dirty="0">
                  <a:solidFill>
                    <a:schemeClr val="dk1"/>
                  </a:solidFill>
                  <a:latin typeface="Roboto"/>
                  <a:ea typeface="Roboto"/>
                  <a:cs typeface="Roboto"/>
                  <a:sym typeface="Roboto"/>
                </a:rPr>
                <a:t>DBMS TOOLS </a:t>
              </a:r>
              <a:endParaRPr lang="en" sz="1175" b="1" dirty="0">
                <a:solidFill>
                  <a:schemeClr val="dk1"/>
                </a:solidFill>
                <a:latin typeface="Roboto"/>
                <a:ea typeface="Roboto"/>
                <a:cs typeface="Roboto"/>
                <a:sym typeface="Roboto"/>
              </a:endParaRPr>
            </a:p>
          </p:txBody>
        </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algn="ctr"/>
              <a:r>
                <a:rPr lang="en" sz="2349" dirty="0">
                  <a:solidFill>
                    <a:schemeClr val="dk1"/>
                  </a:solidFill>
                  <a:latin typeface="Fira Sans Extra Condensed SemiBold"/>
                  <a:ea typeface="Fira Sans Extra Condensed SemiBold"/>
                  <a:cs typeface="Fira Sans Extra Condensed SemiBold"/>
                  <a:sym typeface="Fira Sans Extra Condensed SemiBold"/>
                </a:rPr>
                <a:t>01</a:t>
              </a:r>
              <a:endParaRPr sz="2349" dirty="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280" name="Google Shape;280;p29"/>
          <p:cNvSpPr txBox="1"/>
          <p:nvPr/>
        </p:nvSpPr>
        <p:spPr>
          <a:xfrm>
            <a:off x="2626114" y="1771738"/>
            <a:ext cx="1423969" cy="41008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defRPr sz="2400">
                <a:solidFill>
                  <a:schemeClr val="dk1"/>
                </a:solidFill>
                <a:latin typeface="Fira Sans Extra Condensed SemiBold"/>
                <a:ea typeface="Fira Sans Extra Condensed SemiBold"/>
                <a:cs typeface="Fira Sans Extra Condensed SemiBold"/>
              </a:defRPr>
            </a:lvl1pPr>
          </a:lstStyle>
          <a:p>
            <a:r>
              <a:rPr lang="en" sz="2349" dirty="0">
                <a:sym typeface="Fira Sans Extra Condensed SemiBold"/>
              </a:rPr>
              <a:t>02</a:t>
            </a:r>
            <a:endParaRPr sz="2349" dirty="0">
              <a:sym typeface="Fira Sans Extra Condensed SemiBold"/>
            </a:endParaRPr>
          </a:p>
        </p:txBody>
      </p:sp>
      <p:grpSp>
        <p:nvGrpSpPr>
          <p:cNvPr id="281" name="Google Shape;281;p29"/>
          <p:cNvGrpSpPr/>
          <p:nvPr/>
        </p:nvGrpSpPr>
        <p:grpSpPr>
          <a:xfrm>
            <a:off x="5669051" y="1663326"/>
            <a:ext cx="1722835" cy="3445999"/>
            <a:chOff x="5272508" y="1304688"/>
            <a:chExt cx="1222464" cy="3630168"/>
          </a:xfrm>
        </p:grpSpPr>
        <p:grpSp>
          <p:nvGrpSpPr>
            <p:cNvPr id="282" name="Google Shape;282;p29"/>
            <p:cNvGrpSpPr/>
            <p:nvPr/>
          </p:nvGrpSpPr>
          <p:grpSpPr>
            <a:xfrm>
              <a:off x="5334946" y="3707727"/>
              <a:ext cx="1160026" cy="1227129"/>
              <a:chOff x="1194443" y="2213152"/>
              <a:chExt cx="1832006" cy="1227129"/>
            </a:xfrm>
          </p:grpSpPr>
          <p:sp>
            <p:nvSpPr>
              <p:cNvPr id="283" name="Google Shape;283;p29"/>
              <p:cNvSpPr txBox="1"/>
              <p:nvPr/>
            </p:nvSpPr>
            <p:spPr>
              <a:xfrm>
                <a:off x="1430749" y="2213152"/>
                <a:ext cx="1595700" cy="267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pPr>
                  <a:buClr>
                    <a:srgbClr val="000000"/>
                  </a:buClr>
                </a:pPr>
                <a:endParaRPr sz="1762" dirty="0">
                  <a:latin typeface="Fira Sans Extra Condensed SemiBold"/>
                  <a:ea typeface="Fira Sans Extra Condensed SemiBold"/>
                  <a:cs typeface="Fira Sans Extra Condensed SemiBold"/>
                  <a:sym typeface="Fira Sans Extra Condensed SemiBold"/>
                </a:endParaRPr>
              </a:p>
            </p:txBody>
          </p:sp>
          <p:sp>
            <p:nvSpPr>
              <p:cNvPr id="284" name="Google Shape;284;p29"/>
              <p:cNvSpPr txBox="1"/>
              <p:nvPr/>
            </p:nvSpPr>
            <p:spPr>
              <a:xfrm>
                <a:off x="1194443" y="3243686"/>
                <a:ext cx="1595700" cy="1965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endParaRPr lang="en-US" sz="1175" dirty="0">
                  <a:sym typeface="Roboto"/>
                </a:endParaRPr>
              </a:p>
              <a:p>
                <a:endParaRPr sz="1175" dirty="0">
                  <a:sym typeface="Roboto"/>
                </a:endParaRPr>
              </a:p>
            </p:txBody>
          </p:sp>
        </p:grpSp>
        <p:sp>
          <p:nvSpPr>
            <p:cNvPr id="285" name="Google Shape;285;p29"/>
            <p:cNvSpPr txBox="1"/>
            <p:nvPr/>
          </p:nvSpPr>
          <p:spPr>
            <a:xfrm>
              <a:off x="5272508" y="1304688"/>
              <a:ext cx="1010400" cy="43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lgn="ctr">
                <a:buClr>
                  <a:schemeClr val="dk1"/>
                </a:buClr>
                <a:buSzPts val="1100"/>
                <a:defRPr sz="1600">
                  <a:solidFill>
                    <a:schemeClr val="dk1"/>
                  </a:solidFill>
                  <a:latin typeface="Roboto"/>
                  <a:ea typeface="Roboto"/>
                  <a:cs typeface="Roboto"/>
                </a:defRPr>
              </a:lvl1pPr>
            </a:lstStyle>
            <a:p>
              <a:r>
                <a:rPr lang="en" sz="2349" dirty="0">
                  <a:latin typeface="Fira Sans Extra Condensed SemiBold"/>
                  <a:ea typeface="Fira Sans Extra Condensed SemiBold"/>
                  <a:cs typeface="Fira Sans Extra Condensed SemiBold"/>
                  <a:sym typeface="Fira Sans Extra Condensed SemiBold"/>
                </a:rPr>
                <a:t>03</a:t>
              </a:r>
              <a:endParaRPr sz="2349" dirty="0">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7722827" y="1848565"/>
            <a:ext cx="1769022" cy="3339896"/>
            <a:chOff x="7915528" y="1443430"/>
            <a:chExt cx="1255237" cy="3518396"/>
          </a:xfrm>
        </p:grpSpPr>
        <p:grpSp>
          <p:nvGrpSpPr>
            <p:cNvPr id="292" name="Google Shape;292;p29"/>
            <p:cNvGrpSpPr/>
            <p:nvPr/>
          </p:nvGrpSpPr>
          <p:grpSpPr>
            <a:xfrm>
              <a:off x="7915528" y="4007076"/>
              <a:ext cx="1255237" cy="954750"/>
              <a:chOff x="1739130" y="2512501"/>
              <a:chExt cx="1982370" cy="954750"/>
            </a:xfrm>
          </p:grpSpPr>
          <p:sp>
            <p:nvSpPr>
              <p:cNvPr id="293" name="Google Shape;293;p29"/>
              <p:cNvSpPr txBox="1"/>
              <p:nvPr/>
            </p:nvSpPr>
            <p:spPr>
              <a:xfrm>
                <a:off x="1739130" y="3035251"/>
                <a:ext cx="1982370" cy="432000"/>
              </a:xfrm>
              <a:prstGeom prst="rect">
                <a:avLst/>
              </a:prstGeom>
              <a:noFill/>
              <a:ln>
                <a:noFill/>
              </a:ln>
            </p:spPr>
            <p:txBody>
              <a:bodyPr spcFirstLastPara="1" wrap="square" lIns="0" tIns="0" rIns="0" bIns="0" anchor="ctr" anchorCtr="0">
                <a:noAutofit/>
              </a:bodyPr>
              <a:lstStyle/>
              <a:p>
                <a:pPr algn="ctr"/>
                <a:r>
                  <a:rPr lang="en" sz="1762" dirty="0">
                    <a:solidFill>
                      <a:schemeClr val="dk1"/>
                    </a:solidFill>
                    <a:latin typeface="Fira Sans Extra Condensed SemiBold"/>
                    <a:ea typeface="Fira Sans Extra Condensed SemiBold"/>
                    <a:cs typeface="Fira Sans Extra Condensed SemiBold"/>
                    <a:sym typeface="Fira Sans Extra Condensed SemiBold"/>
                  </a:rPr>
                  <a:t>PROJ</a:t>
                </a:r>
                <a:r>
                  <a:rPr lang="en-IN" sz="1762" dirty="0">
                    <a:solidFill>
                      <a:schemeClr val="dk1"/>
                    </a:solidFill>
                    <a:latin typeface="Fira Sans Extra Condensed SemiBold"/>
                    <a:ea typeface="Fira Sans Extra Condensed SemiBold"/>
                    <a:cs typeface="Fira Sans Extra Condensed SemiBold"/>
                    <a:sym typeface="Fira Sans Extra Condensed SemiBold"/>
                  </a:rPr>
                  <a:t>E</a:t>
                </a:r>
                <a:r>
                  <a:rPr lang="en" sz="1762" dirty="0">
                    <a:solidFill>
                      <a:schemeClr val="dk1"/>
                    </a:solidFill>
                    <a:latin typeface="Fira Sans Extra Condensed SemiBold"/>
                    <a:ea typeface="Fira Sans Extra Condensed SemiBold"/>
                    <a:cs typeface="Fira Sans Extra Condensed SemiBold"/>
                    <a:sym typeface="Fira Sans Extra Condensed SemiBold"/>
                  </a:rPr>
                  <a:t>CTS</a:t>
                </a:r>
                <a:endParaRPr sz="1762"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1826706" y="2512501"/>
                <a:ext cx="1595700" cy="597000"/>
              </a:xfrm>
              <a:prstGeom prst="rect">
                <a:avLst/>
              </a:prstGeom>
              <a:noFill/>
              <a:ln>
                <a:noFill/>
              </a:ln>
            </p:spPr>
            <p:txBody>
              <a:bodyPr spcFirstLastPara="1" wrap="square" lIns="0" tIns="0" rIns="0" bIns="0" anchor="ctr" anchorCtr="0">
                <a:noAutofit/>
              </a:bodyPr>
              <a:lstStyle/>
              <a:p>
                <a:pPr algn="ctr">
                  <a:buClr>
                    <a:schemeClr val="dk1"/>
                  </a:buClr>
                  <a:buSzPts val="1100"/>
                </a:pPr>
                <a:endParaRPr lang="en" sz="1175" dirty="0">
                  <a:solidFill>
                    <a:schemeClr val="dk1"/>
                  </a:solidFill>
                  <a:latin typeface="Roboto"/>
                  <a:ea typeface="Roboto"/>
                  <a:cs typeface="Roboto"/>
                  <a:sym typeface="Roboto"/>
                </a:endParaRPr>
              </a:p>
            </p:txBody>
          </p:sp>
        </p:grpSp>
        <p:sp>
          <p:nvSpPr>
            <p:cNvPr id="295" name="Google Shape;295;p29"/>
            <p:cNvSpPr txBox="1"/>
            <p:nvPr/>
          </p:nvSpPr>
          <p:spPr>
            <a:xfrm>
              <a:off x="7982470" y="1443430"/>
              <a:ext cx="1010400" cy="432000"/>
            </a:xfrm>
            <a:prstGeom prst="rect">
              <a:avLst/>
            </a:prstGeom>
            <a:noFill/>
            <a:ln>
              <a:noFill/>
            </a:ln>
          </p:spPr>
          <p:txBody>
            <a:bodyPr spcFirstLastPara="1" wrap="square" lIns="0" tIns="0" rIns="0" bIns="0" anchor="ctr" anchorCtr="0">
              <a:noAutofit/>
            </a:bodyPr>
            <a:lstStyle/>
            <a:p>
              <a:pPr algn="ctr"/>
              <a:r>
                <a:rPr lang="en" sz="2349" dirty="0">
                  <a:solidFill>
                    <a:schemeClr val="dk1"/>
                  </a:solidFill>
                  <a:latin typeface="Fira Sans Extra Condensed SemiBold"/>
                  <a:ea typeface="Fira Sans Extra Condensed SemiBold"/>
                  <a:cs typeface="Fira Sans Extra Condensed SemiBold"/>
                  <a:sym typeface="Fira Sans Extra Condensed SemiBold"/>
                </a:rPr>
                <a:t>04</a:t>
              </a:r>
              <a:endParaRPr sz="2349" dirty="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33" name="Rectangle 32">
            <a:extLst>
              <a:ext uri="{FF2B5EF4-FFF2-40B4-BE49-F238E27FC236}">
                <a16:creationId xmlns:a16="http://schemas.microsoft.com/office/drawing/2014/main" id="{AAD32DC6-229B-409E-A074-95B0CF439881}"/>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www.pantechelearning.</a:t>
            </a:r>
            <a:r>
              <a:rPr lang="en-US" sz="1400" b="1" dirty="0">
                <a:hlinkClick r:id="rId3"/>
              </a:rPr>
              <a:t>com</a:t>
            </a:r>
            <a:r>
              <a:rPr lang="en-US" sz="2000" b="1" dirty="0"/>
              <a:t>                              30 Days Python Full Stack Master Class</a:t>
            </a:r>
            <a:endParaRPr lang="en-IN" b="1" dirty="0"/>
          </a:p>
        </p:txBody>
      </p:sp>
      <p:sp>
        <p:nvSpPr>
          <p:cNvPr id="9" name="TextBox 8">
            <a:extLst>
              <a:ext uri="{FF2B5EF4-FFF2-40B4-BE49-F238E27FC236}">
                <a16:creationId xmlns:a16="http://schemas.microsoft.com/office/drawing/2014/main" id="{B5772BA6-3BD5-43CF-9EF7-F4ADA4B4B1FF}"/>
              </a:ext>
            </a:extLst>
          </p:cNvPr>
          <p:cNvSpPr txBox="1"/>
          <p:nvPr/>
        </p:nvSpPr>
        <p:spPr>
          <a:xfrm>
            <a:off x="5067722" y="4692739"/>
            <a:ext cx="859323" cy="230832"/>
          </a:xfrm>
          <a:prstGeom prst="rect">
            <a:avLst/>
          </a:prstGeom>
          <a:noFill/>
        </p:spPr>
        <p:txBody>
          <a:bodyPr wrap="square" rtlCol="0">
            <a:spAutoFit/>
          </a:bodyPr>
          <a:lstStyle/>
          <a:p>
            <a:endParaRPr lang="en-IN" sz="900" dirty="0"/>
          </a:p>
        </p:txBody>
      </p:sp>
      <p:sp>
        <p:nvSpPr>
          <p:cNvPr id="42" name="Rectangle 41">
            <a:extLst>
              <a:ext uri="{FF2B5EF4-FFF2-40B4-BE49-F238E27FC236}">
                <a16:creationId xmlns:a16="http://schemas.microsoft.com/office/drawing/2014/main" id="{53E8D2A8-ED92-4242-A05C-F34D4250A25A}"/>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
        <p:nvSpPr>
          <p:cNvPr id="8" name="Rectangle 7">
            <a:extLst>
              <a:ext uri="{FF2B5EF4-FFF2-40B4-BE49-F238E27FC236}">
                <a16:creationId xmlns:a16="http://schemas.microsoft.com/office/drawing/2014/main" id="{67A2988A-8B7C-48DF-9A77-39F662DD675F}"/>
              </a:ext>
            </a:extLst>
          </p:cNvPr>
          <p:cNvSpPr/>
          <p:nvPr/>
        </p:nvSpPr>
        <p:spPr>
          <a:xfrm>
            <a:off x="2740820" y="4847858"/>
            <a:ext cx="1194558" cy="338554"/>
          </a:xfrm>
          <a:prstGeom prst="rect">
            <a:avLst/>
          </a:prstGeom>
        </p:spPr>
        <p:txBody>
          <a:bodyPr wrap="none">
            <a:spAutoFit/>
          </a:bodyPr>
          <a:lstStyle/>
          <a:p>
            <a:pPr algn="ctr"/>
            <a:r>
              <a:rPr lang="en-IN" sz="1600" b="1" dirty="0">
                <a:solidFill>
                  <a:schemeClr val="dk1"/>
                </a:solidFill>
                <a:latin typeface="Roboto"/>
                <a:ea typeface="Roboto"/>
                <a:cs typeface="Roboto"/>
                <a:sym typeface="Roboto"/>
              </a:rPr>
              <a:t>Mongo DB </a:t>
            </a:r>
            <a:endParaRPr lang="en" sz="1600" b="1" dirty="0">
              <a:solidFill>
                <a:schemeClr val="dk1"/>
              </a:solidFill>
              <a:latin typeface="Roboto"/>
              <a:ea typeface="Roboto"/>
              <a:cs typeface="Roboto"/>
              <a:sym typeface="Roboto"/>
            </a:endParaRPr>
          </a:p>
        </p:txBody>
      </p:sp>
      <p:sp>
        <p:nvSpPr>
          <p:cNvPr id="13" name="TextBox 12">
            <a:extLst>
              <a:ext uri="{FF2B5EF4-FFF2-40B4-BE49-F238E27FC236}">
                <a16:creationId xmlns:a16="http://schemas.microsoft.com/office/drawing/2014/main" id="{8B5D9005-8B37-481D-9F1A-63696E0F07F5}"/>
              </a:ext>
            </a:extLst>
          </p:cNvPr>
          <p:cNvSpPr txBox="1"/>
          <p:nvPr/>
        </p:nvSpPr>
        <p:spPr>
          <a:xfrm>
            <a:off x="5586896" y="4862126"/>
            <a:ext cx="1763929" cy="307777"/>
          </a:xfrm>
          <a:prstGeom prst="rect">
            <a:avLst/>
          </a:prstGeom>
          <a:noFill/>
        </p:spPr>
        <p:txBody>
          <a:bodyPr wrap="square" rtlCol="0">
            <a:spAutoFit/>
          </a:bodyPr>
          <a:lstStyle/>
          <a:p>
            <a:r>
              <a:rPr lang="en-US" sz="1400" b="1" dirty="0"/>
              <a:t>SQL  - Query</a:t>
            </a:r>
            <a:endParaRPr lang="en-IN" sz="1400" b="1" dirty="0"/>
          </a:p>
        </p:txBody>
      </p:sp>
      <p:pic>
        <p:nvPicPr>
          <p:cNvPr id="5" name="Picture 4">
            <a:extLst>
              <a:ext uri="{FF2B5EF4-FFF2-40B4-BE49-F238E27FC236}">
                <a16:creationId xmlns:a16="http://schemas.microsoft.com/office/drawing/2014/main" id="{F94BB404-A51E-449B-9989-6E2C20572B6A}"/>
              </a:ext>
            </a:extLst>
          </p:cNvPr>
          <p:cNvPicPr>
            <a:picLocks noChangeAspect="1"/>
          </p:cNvPicPr>
          <p:nvPr/>
        </p:nvPicPr>
        <p:blipFill>
          <a:blip r:embed="rId4"/>
          <a:stretch>
            <a:fillRect/>
          </a:stretch>
        </p:blipFill>
        <p:spPr>
          <a:xfrm>
            <a:off x="353699" y="2741798"/>
            <a:ext cx="1725167" cy="1777286"/>
          </a:xfrm>
          <a:prstGeom prst="rect">
            <a:avLst/>
          </a:prstGeom>
        </p:spPr>
      </p:pic>
      <p:pic>
        <p:nvPicPr>
          <p:cNvPr id="7" name="Picture 6">
            <a:extLst>
              <a:ext uri="{FF2B5EF4-FFF2-40B4-BE49-F238E27FC236}">
                <a16:creationId xmlns:a16="http://schemas.microsoft.com/office/drawing/2014/main" id="{2DD7DBC9-78FB-4357-8DE1-F4924C49810C}"/>
              </a:ext>
            </a:extLst>
          </p:cNvPr>
          <p:cNvPicPr>
            <a:picLocks noChangeAspect="1"/>
          </p:cNvPicPr>
          <p:nvPr/>
        </p:nvPicPr>
        <p:blipFill>
          <a:blip r:embed="rId5"/>
          <a:stretch>
            <a:fillRect/>
          </a:stretch>
        </p:blipFill>
        <p:spPr>
          <a:xfrm>
            <a:off x="2716606" y="2674846"/>
            <a:ext cx="1428949" cy="1743318"/>
          </a:xfrm>
          <a:prstGeom prst="rect">
            <a:avLst/>
          </a:prstGeom>
        </p:spPr>
      </p:pic>
      <p:pic>
        <p:nvPicPr>
          <p:cNvPr id="11" name="Picture 10">
            <a:extLst>
              <a:ext uri="{FF2B5EF4-FFF2-40B4-BE49-F238E27FC236}">
                <a16:creationId xmlns:a16="http://schemas.microsoft.com/office/drawing/2014/main" id="{5A71E28F-3E1A-4503-851E-6F1277D0AACD}"/>
              </a:ext>
            </a:extLst>
          </p:cNvPr>
          <p:cNvPicPr>
            <a:picLocks noChangeAspect="1"/>
          </p:cNvPicPr>
          <p:nvPr/>
        </p:nvPicPr>
        <p:blipFill>
          <a:blip r:embed="rId6"/>
          <a:stretch>
            <a:fillRect/>
          </a:stretch>
        </p:blipFill>
        <p:spPr>
          <a:xfrm>
            <a:off x="5252336" y="2573613"/>
            <a:ext cx="2139550" cy="2211303"/>
          </a:xfrm>
          <a:prstGeom prst="rect">
            <a:avLst/>
          </a:prstGeom>
        </p:spPr>
      </p:pic>
      <p:pic>
        <p:nvPicPr>
          <p:cNvPr id="15" name="Picture 14">
            <a:extLst>
              <a:ext uri="{FF2B5EF4-FFF2-40B4-BE49-F238E27FC236}">
                <a16:creationId xmlns:a16="http://schemas.microsoft.com/office/drawing/2014/main" id="{969AE8A8-C12E-40B6-A4BC-0547084609ED}"/>
              </a:ext>
            </a:extLst>
          </p:cNvPr>
          <p:cNvPicPr>
            <a:picLocks noChangeAspect="1"/>
          </p:cNvPicPr>
          <p:nvPr/>
        </p:nvPicPr>
        <p:blipFill>
          <a:blip r:embed="rId7"/>
          <a:stretch>
            <a:fillRect/>
          </a:stretch>
        </p:blipFill>
        <p:spPr>
          <a:xfrm>
            <a:off x="7764124" y="2670279"/>
            <a:ext cx="1714830" cy="1767866"/>
          </a:xfrm>
          <a:prstGeom prst="rect">
            <a:avLst/>
          </a:prstGeom>
        </p:spPr>
      </p:pic>
    </p:spTree>
    <p:extLst>
      <p:ext uri="{BB962C8B-B14F-4D97-AF65-F5344CB8AC3E}">
        <p14:creationId xmlns:p14="http://schemas.microsoft.com/office/powerpoint/2010/main" val="752451201"/>
      </p:ext>
    </p:extLst>
  </p:cSld>
  <p:clrMapOvr>
    <a:masterClrMapping/>
  </p:clrMapOvr>
  <mc:AlternateContent xmlns:mc="http://schemas.openxmlformats.org/markup-compatibility/2006" xmlns:p14="http://schemas.microsoft.com/office/powerpoint/2010/main">
    <mc:Choice Requires="p14">
      <p:transition spd="slow" p14:dur="2000" advTm="2683"/>
    </mc:Choice>
    <mc:Fallback xmlns="">
      <p:transition spd="slow" advTm="2683"/>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 sz="2936" dirty="0"/>
              <a:t>Day wise Learning Plan</a:t>
            </a:r>
            <a:endParaRPr lang="en-US" sz="2936" dirty="0"/>
          </a:p>
        </p:txBody>
      </p:sp>
      <p:sp>
        <p:nvSpPr>
          <p:cNvPr id="5" name="TextBox 4">
            <a:extLst>
              <a:ext uri="{FF2B5EF4-FFF2-40B4-BE49-F238E27FC236}">
                <a16:creationId xmlns:a16="http://schemas.microsoft.com/office/drawing/2014/main" id="{B7DEFD88-090F-DA1F-5001-82EFECF3B8A7}"/>
              </a:ext>
            </a:extLst>
          </p:cNvPr>
          <p:cNvSpPr txBox="1"/>
          <p:nvPr/>
        </p:nvSpPr>
        <p:spPr>
          <a:xfrm>
            <a:off x="323556" y="1680442"/>
            <a:ext cx="8925150" cy="4524315"/>
          </a:xfrm>
          <a:prstGeom prst="rect">
            <a:avLst/>
          </a:prstGeom>
          <a:noFill/>
        </p:spPr>
        <p:txBody>
          <a:bodyPr wrap="square" rtlCol="0">
            <a:spAutoFit/>
          </a:bodyPr>
          <a:lstStyle/>
          <a:p>
            <a:r>
              <a:rPr lang="en-IN" sz="1800" dirty="0"/>
              <a:t>DAY 1 - </a:t>
            </a:r>
            <a:r>
              <a:rPr lang="en-US" sz="1800" dirty="0"/>
              <a:t>DBMS Overview , DBMS Architecture , Data Models</a:t>
            </a:r>
            <a:br>
              <a:rPr lang="en-IN" sz="1800" dirty="0"/>
            </a:br>
            <a:r>
              <a:rPr lang="en-IN" sz="1800" dirty="0"/>
              <a:t>DAY 2 - </a:t>
            </a:r>
            <a:r>
              <a:rPr lang="pt-BR" sz="1800" dirty="0"/>
              <a:t>DBMS – Data Schemas , Data independence</a:t>
            </a:r>
            <a:endParaRPr lang="en-IN" sz="1800" dirty="0"/>
          </a:p>
          <a:p>
            <a:r>
              <a:rPr lang="en-IN" sz="1800" dirty="0"/>
              <a:t>DAY 3 - </a:t>
            </a:r>
            <a:r>
              <a:rPr lang="en-US" sz="1800" dirty="0"/>
              <a:t>DBMS – ER Model Basic Concepts , ER Diagram Representation , Generalization Aggregation</a:t>
            </a:r>
            <a:br>
              <a:rPr lang="en-IN" sz="1800" dirty="0"/>
            </a:br>
            <a:r>
              <a:rPr lang="en-IN" sz="1800" dirty="0"/>
              <a:t>DAY 4 - Codd’s Rules , Relational Data Model , Relational Algebra</a:t>
            </a:r>
            <a:br>
              <a:rPr lang="en-IN" sz="1800" dirty="0"/>
            </a:br>
            <a:r>
              <a:rPr lang="en-IN" sz="1800" dirty="0"/>
              <a:t>DAY 5 - DBMS – ER to Relational Model , SQL Overview</a:t>
            </a:r>
          </a:p>
          <a:p>
            <a:r>
              <a:rPr lang="en-IN" sz="1800" dirty="0"/>
              <a:t>DAY 6 - Database Normalization , Database Joins</a:t>
            </a:r>
            <a:br>
              <a:rPr lang="en-IN" sz="1800" dirty="0"/>
            </a:br>
            <a:r>
              <a:rPr lang="en-IN" sz="1800" dirty="0"/>
              <a:t>DAY 7 - Storage System , File Structure</a:t>
            </a:r>
            <a:br>
              <a:rPr lang="en-IN" sz="1800" dirty="0"/>
            </a:br>
            <a:r>
              <a:rPr lang="en-IN" sz="1800" dirty="0"/>
              <a:t>DAY 8 - Indexing , Hashing</a:t>
            </a:r>
            <a:br>
              <a:rPr lang="en-IN" sz="1800" dirty="0"/>
            </a:br>
            <a:r>
              <a:rPr lang="en-IN" sz="1800" dirty="0"/>
              <a:t>DAY 9 - Transaction , Concurrency Control , </a:t>
            </a:r>
            <a:r>
              <a:rPr lang="en-IN" sz="1800" dirty="0" err="1"/>
              <a:t>DeadLock</a:t>
            </a:r>
            <a:br>
              <a:rPr lang="en-IN" sz="1800" dirty="0"/>
            </a:br>
            <a:r>
              <a:rPr lang="en-IN" sz="1800" dirty="0"/>
              <a:t>DAY 10 - Data Backup , Data Recovery</a:t>
            </a:r>
            <a:br>
              <a:rPr lang="en-IN" sz="1800" dirty="0"/>
            </a:br>
            <a:r>
              <a:rPr lang="en-IN" sz="1800" dirty="0"/>
              <a:t>DAY 11 - Overview , RDBMS Concepts , Databases  </a:t>
            </a:r>
            <a:br>
              <a:rPr lang="en-IN" sz="1800" dirty="0"/>
            </a:br>
            <a:r>
              <a:rPr lang="en-IN" sz="1800" dirty="0"/>
              <a:t>DAY 12 - Syntax , </a:t>
            </a:r>
            <a:r>
              <a:rPr lang="en-IN" sz="1800" dirty="0" err="1"/>
              <a:t>DataTypes</a:t>
            </a:r>
            <a:r>
              <a:rPr lang="en-IN" sz="1800" dirty="0"/>
              <a:t> , Operators</a:t>
            </a:r>
            <a:br>
              <a:rPr lang="en-IN" sz="1800" dirty="0"/>
            </a:br>
            <a:r>
              <a:rPr lang="en-IN" sz="1800" dirty="0"/>
              <a:t>DAY 13 - Expressions , Create Database , Drop Database</a:t>
            </a:r>
          </a:p>
          <a:p>
            <a:r>
              <a:rPr lang="en-IN" sz="1800" dirty="0"/>
              <a:t>DAY 14 - </a:t>
            </a:r>
            <a:r>
              <a:rPr lang="en-US" sz="1800" dirty="0"/>
              <a:t>Select Database , Rename Database , Show Database</a:t>
            </a:r>
            <a:endParaRPr lang="en-IN" sz="1800" dirty="0"/>
          </a:p>
          <a:p>
            <a:r>
              <a:rPr lang="en-IN" sz="1800" dirty="0"/>
              <a:t>DAY 15 - </a:t>
            </a:r>
            <a:r>
              <a:rPr lang="en-US" sz="1800" dirty="0"/>
              <a:t>Create Table , Show Tables , Rename Table</a:t>
            </a:r>
            <a:endParaRPr lang="en-IN" sz="1800" dirty="0"/>
          </a:p>
        </p:txBody>
      </p:sp>
      <p:sp>
        <p:nvSpPr>
          <p:cNvPr id="4" name="Rectangle 3">
            <a:extLst>
              <a:ext uri="{FF2B5EF4-FFF2-40B4-BE49-F238E27FC236}">
                <a16:creationId xmlns:a16="http://schemas.microsoft.com/office/drawing/2014/main" id="{80CF29B1-5A5C-4736-AB58-941A1C29E41D}"/>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6" name="Rectangle 5">
            <a:extLst>
              <a:ext uri="{FF2B5EF4-FFF2-40B4-BE49-F238E27FC236}">
                <a16:creationId xmlns:a16="http://schemas.microsoft.com/office/drawing/2014/main" id="{6D520511-E702-407D-9058-F517E56B3D39}"/>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1990249518"/>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 sz="2936" dirty="0"/>
              <a:t>Day wise Learning Plan</a:t>
            </a:r>
            <a:endParaRPr lang="en-US" sz="2936" dirty="0"/>
          </a:p>
        </p:txBody>
      </p:sp>
      <p:sp>
        <p:nvSpPr>
          <p:cNvPr id="5" name="TextBox 4">
            <a:extLst>
              <a:ext uri="{FF2B5EF4-FFF2-40B4-BE49-F238E27FC236}">
                <a16:creationId xmlns:a16="http://schemas.microsoft.com/office/drawing/2014/main" id="{B7DEFD88-090F-DA1F-5001-82EFECF3B8A7}"/>
              </a:ext>
            </a:extLst>
          </p:cNvPr>
          <p:cNvSpPr txBox="1"/>
          <p:nvPr/>
        </p:nvSpPr>
        <p:spPr>
          <a:xfrm>
            <a:off x="350619" y="1443841"/>
            <a:ext cx="9905999" cy="4247317"/>
          </a:xfrm>
          <a:prstGeom prst="rect">
            <a:avLst/>
          </a:prstGeom>
          <a:noFill/>
        </p:spPr>
        <p:txBody>
          <a:bodyPr wrap="square" rtlCol="0">
            <a:spAutoFit/>
          </a:bodyPr>
          <a:lstStyle/>
          <a:p>
            <a:r>
              <a:rPr lang="en-IN" sz="1800" dirty="0"/>
              <a:t>DAY 16 - Truncate Tables , Clone Tables , Temporary Tables</a:t>
            </a:r>
          </a:p>
          <a:p>
            <a:r>
              <a:rPr lang="en-IN" sz="1800" dirty="0"/>
              <a:t>DAY 17 - Alter Table , Drop Table , Delete Table , Constraints</a:t>
            </a:r>
            <a:br>
              <a:rPr lang="en-IN" sz="1800" dirty="0"/>
            </a:br>
            <a:r>
              <a:rPr lang="en-IN" sz="1800" dirty="0"/>
              <a:t>DAY 18 - Insert Query , Select Query , Update Query</a:t>
            </a:r>
          </a:p>
          <a:p>
            <a:r>
              <a:rPr lang="en-IN" sz="1800" dirty="0"/>
              <a:t>DAY 19 - Delete Query , Constraints     </a:t>
            </a:r>
            <a:br>
              <a:rPr lang="en-IN" sz="1800" dirty="0"/>
            </a:br>
            <a:r>
              <a:rPr lang="en-IN" sz="1800" dirty="0"/>
              <a:t>DAY 20 - Delete Query , Constraints       </a:t>
            </a:r>
            <a:br>
              <a:rPr lang="en-IN" sz="1800" dirty="0"/>
            </a:br>
            <a:r>
              <a:rPr lang="en-IN" sz="1800" dirty="0"/>
              <a:t>DAY 21 - </a:t>
            </a:r>
            <a:r>
              <a:rPr lang="en-US" sz="1800" dirty="0"/>
              <a:t>MongoDB -  Overview , Advantages , Data Modelling</a:t>
            </a:r>
            <a:r>
              <a:rPr lang="en-IN" sz="1800" dirty="0"/>
              <a:t>        </a:t>
            </a:r>
            <a:br>
              <a:rPr lang="en-IN" sz="1800" dirty="0"/>
            </a:br>
            <a:r>
              <a:rPr lang="en-IN" sz="1800" dirty="0"/>
              <a:t>DAY 22 - MongoDB – Create Database , Drop Database , Create Collection      </a:t>
            </a:r>
            <a:br>
              <a:rPr lang="en-IN" sz="1800" dirty="0"/>
            </a:br>
            <a:r>
              <a:rPr lang="en-IN" sz="1800" dirty="0"/>
              <a:t>DAY 23 - Drop Collection , Data Types      </a:t>
            </a:r>
            <a:br>
              <a:rPr lang="en-IN" sz="1800" dirty="0"/>
            </a:br>
            <a:r>
              <a:rPr lang="en-IN" sz="1800" dirty="0"/>
              <a:t>DAY 24 - </a:t>
            </a:r>
            <a:r>
              <a:rPr lang="fr-FR" sz="1800" dirty="0"/>
              <a:t>Insert Document , </a:t>
            </a:r>
            <a:r>
              <a:rPr lang="fr-FR" sz="1800" dirty="0" err="1"/>
              <a:t>Query</a:t>
            </a:r>
            <a:r>
              <a:rPr lang="fr-FR" sz="1800" dirty="0"/>
              <a:t> Document , Update Document</a:t>
            </a:r>
            <a:r>
              <a:rPr lang="en-IN" sz="1800" dirty="0"/>
              <a:t>           </a:t>
            </a:r>
            <a:br>
              <a:rPr lang="en-IN" sz="1800" dirty="0"/>
            </a:br>
            <a:r>
              <a:rPr lang="en-IN" sz="1800" dirty="0"/>
              <a:t>DAY 25 - Delete Document , Projection , Limiting Records , Sorting Records         </a:t>
            </a:r>
            <a:br>
              <a:rPr lang="en-IN" sz="1800" dirty="0"/>
            </a:br>
            <a:r>
              <a:rPr lang="en-IN" sz="1800" dirty="0"/>
              <a:t>DAY 26 - Indexing , Aggregation , Replication , </a:t>
            </a:r>
            <a:r>
              <a:rPr lang="en-IN" sz="1800" dirty="0" err="1"/>
              <a:t>Sharding</a:t>
            </a:r>
            <a:r>
              <a:rPr lang="en-IN" sz="1800" dirty="0"/>
              <a:t>     </a:t>
            </a:r>
            <a:br>
              <a:rPr lang="en-IN" sz="1800" dirty="0"/>
            </a:br>
            <a:r>
              <a:rPr lang="en-IN" sz="1800" dirty="0"/>
              <a:t>DAY 27 - Create Backup , Deployment , Java </a:t>
            </a:r>
          </a:p>
          <a:p>
            <a:r>
              <a:rPr lang="en-IN" sz="1800" dirty="0"/>
              <a:t>DAY 28 - MongoDB – Project Example</a:t>
            </a:r>
            <a:br>
              <a:rPr lang="en-IN" sz="1800" dirty="0"/>
            </a:br>
            <a:r>
              <a:rPr lang="en-IN" sz="1800" dirty="0"/>
              <a:t>DAY 29 - MongoDB – Project Example</a:t>
            </a:r>
          </a:p>
          <a:p>
            <a:r>
              <a:rPr lang="en-US" sz="1800" dirty="0"/>
              <a:t>DAY 30 - </a:t>
            </a:r>
            <a:r>
              <a:rPr lang="en-IN" sz="1800" dirty="0"/>
              <a:t>MongoDB – Project Example</a:t>
            </a:r>
          </a:p>
        </p:txBody>
      </p:sp>
      <p:sp>
        <p:nvSpPr>
          <p:cNvPr id="4" name="Rectangle 3">
            <a:extLst>
              <a:ext uri="{FF2B5EF4-FFF2-40B4-BE49-F238E27FC236}">
                <a16:creationId xmlns:a16="http://schemas.microsoft.com/office/drawing/2014/main" id="{DB4B4C73-F524-4FC8-8379-C4123C559571}"/>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www.pantechelearning.</a:t>
            </a:r>
            <a:r>
              <a:rPr lang="en-US" sz="1400" b="1" dirty="0">
                <a:hlinkClick r:id="rId2"/>
              </a:rPr>
              <a:t>com</a:t>
            </a:r>
            <a:r>
              <a:rPr lang="en-US" sz="2000" b="1" dirty="0"/>
              <a:t>                              30 Days Python Full Stack Master Class</a:t>
            </a:r>
            <a:endParaRPr lang="en-IN" b="1" dirty="0"/>
          </a:p>
        </p:txBody>
      </p:sp>
      <p:sp>
        <p:nvSpPr>
          <p:cNvPr id="6" name="Rectangle 5">
            <a:extLst>
              <a:ext uri="{FF2B5EF4-FFF2-40B4-BE49-F238E27FC236}">
                <a16:creationId xmlns:a16="http://schemas.microsoft.com/office/drawing/2014/main" id="{78AE4460-ABCB-47B2-A444-260D23A14B60}"/>
              </a:ext>
            </a:extLst>
          </p:cNvPr>
          <p:cNvSpPr/>
          <p:nvPr/>
        </p:nvSpPr>
        <p:spPr>
          <a:xfrm>
            <a:off x="0" y="6204757"/>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4256143041"/>
      </p:ext>
    </p:extLst>
  </p:cSld>
  <p:clrMapOvr>
    <a:masterClrMapping/>
  </p:clrMapOvr>
  <mc:AlternateContent xmlns:mc="http://schemas.openxmlformats.org/markup-compatibility/2006" xmlns:p14="http://schemas.microsoft.com/office/powerpoint/2010/main">
    <mc:Choice Requires="p14">
      <p:transition spd="slow" p14:dur="2000" advTm="2665"/>
    </mc:Choice>
    <mc:Fallback xmlns="">
      <p:transition spd="slow" advTm="2665"/>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2544" y="1691836"/>
            <a:ext cx="8925150" cy="518023"/>
          </a:xfrm>
        </p:spPr>
        <p:txBody>
          <a:bodyPr/>
          <a:lstStyle/>
          <a:p>
            <a:pPr algn="l"/>
            <a:r>
              <a:rPr lang="en-US" sz="2643" u="sng" dirty="0"/>
              <a:t>What</a:t>
            </a:r>
            <a:r>
              <a:rPr lang="en-US" sz="2643" dirty="0"/>
              <a:t> you will </a:t>
            </a:r>
            <a:r>
              <a:rPr lang="en-US" sz="2643" u="sng" dirty="0"/>
              <a:t>get</a:t>
            </a:r>
            <a:r>
              <a:rPr lang="en-US" sz="2643" dirty="0"/>
              <a:t> from this Free 30 Days Master Class?</a:t>
            </a:r>
          </a:p>
        </p:txBody>
      </p:sp>
      <p:sp>
        <p:nvSpPr>
          <p:cNvPr id="3" name="Rectangle 2"/>
          <p:cNvSpPr/>
          <p:nvPr/>
        </p:nvSpPr>
        <p:spPr>
          <a:xfrm>
            <a:off x="1709078" y="2753700"/>
            <a:ext cx="6177749" cy="1312475"/>
          </a:xfrm>
          <a:prstGeom prst="rect">
            <a:avLst/>
          </a:prstGeom>
        </p:spPr>
        <p:txBody>
          <a:bodyPr wrap="square">
            <a:spAutoFit/>
          </a:bodyPr>
          <a:lstStyle/>
          <a:p>
            <a:pPr marL="335631" indent="-335631">
              <a:buFont typeface="+mj-lt"/>
              <a:buAutoNum type="arabicPeriod"/>
            </a:pPr>
            <a:r>
              <a:rPr lang="en-US" sz="2643" dirty="0"/>
              <a:t>You can attend YouTube Live Class</a:t>
            </a:r>
          </a:p>
          <a:p>
            <a:pPr marL="335631" indent="-335631">
              <a:buFont typeface="+mj-lt"/>
              <a:buAutoNum type="arabicPeriod"/>
            </a:pPr>
            <a:r>
              <a:rPr lang="en-US" sz="2643" dirty="0"/>
              <a:t>E-Certificate ( PARTICIPATION CERTIFICATE)</a:t>
            </a:r>
          </a:p>
        </p:txBody>
      </p:sp>
      <p:sp>
        <p:nvSpPr>
          <p:cNvPr id="4" name="Rectangle 3">
            <a:extLst>
              <a:ext uri="{FF2B5EF4-FFF2-40B4-BE49-F238E27FC236}">
                <a16:creationId xmlns:a16="http://schemas.microsoft.com/office/drawing/2014/main" id="{5FEF39FA-F7CF-4C0B-9E17-D698CE131F69}"/>
              </a:ext>
            </a:extLst>
          </p:cNvPr>
          <p:cNvSpPr/>
          <p:nvPr/>
        </p:nvSpPr>
        <p:spPr>
          <a:xfrm>
            <a:off x="1" y="6220400"/>
            <a:ext cx="9905999" cy="637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30 Days Database Management System Master Class</a:t>
            </a:r>
          </a:p>
        </p:txBody>
      </p:sp>
    </p:spTree>
    <p:extLst>
      <p:ext uri="{BB962C8B-B14F-4D97-AF65-F5344CB8AC3E}">
        <p14:creationId xmlns:p14="http://schemas.microsoft.com/office/powerpoint/2010/main" val="139725023"/>
      </p:ext>
    </p:extLst>
  </p:cSld>
  <p:clrMapOvr>
    <a:masterClrMapping/>
  </p:clrMapOvr>
  <mc:AlternateContent xmlns:mc="http://schemas.openxmlformats.org/markup-compatibility/2006" xmlns:p14="http://schemas.microsoft.com/office/powerpoint/2010/main">
    <mc:Choice Requires="p14">
      <p:transition spd="slow" p14:dur="2000" advTm="2648"/>
    </mc:Choice>
    <mc:Fallback xmlns="">
      <p:transition spd="slow" advTm="2648"/>
    </mc:Fallback>
  </mc:AlternateContent>
</p:sld>
</file>

<file path=ppt/theme/theme1.xml><?xml version="1.0" encoding="utf-8"?>
<a:theme xmlns:a="http://schemas.openxmlformats.org/drawingml/2006/main" name="Renewable Energy Infographics by Slidesgo">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newable Energy Infographics by Slidesgo">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2120</TotalTime>
  <Words>1108</Words>
  <Application>Microsoft Office PowerPoint</Application>
  <PresentationFormat>A4 Paper (210x297 mm)</PresentationFormat>
  <Paragraphs>120</Paragraphs>
  <Slides>18</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Muli</vt:lpstr>
      <vt:lpstr>Bebas Neue</vt:lpstr>
      <vt:lpstr>Times New Roman</vt:lpstr>
      <vt:lpstr>PT Sans</vt:lpstr>
      <vt:lpstr>Arial</vt:lpstr>
      <vt:lpstr>Nunito Light</vt:lpstr>
      <vt:lpstr>Fjalla One</vt:lpstr>
      <vt:lpstr>Itim</vt:lpstr>
      <vt:lpstr>Yu Gothic UI Semibold</vt:lpstr>
      <vt:lpstr>Fira Sans Extra Condensed SemiBold</vt:lpstr>
      <vt:lpstr>Roboto</vt:lpstr>
      <vt:lpstr>Roboto Condensed Light</vt:lpstr>
      <vt:lpstr>Renewable Energy Infographics by Slidesgo</vt:lpstr>
      <vt:lpstr>1_Renewable Energy Infographics by Slidesgo</vt:lpstr>
      <vt:lpstr>30 Days  DATABASE MANAGEMENT SYSTEM Master Class</vt:lpstr>
      <vt:lpstr>What is Master Class?</vt:lpstr>
      <vt:lpstr>Pantech?</vt:lpstr>
      <vt:lpstr>Help 10 Million Students to Learn the Technology in Easy Way</vt:lpstr>
      <vt:lpstr>What U will Learn from 30 Days DATABASE MANAGEMENT SYSTEM Master Class</vt:lpstr>
      <vt:lpstr>DBMS Learning Plan</vt:lpstr>
      <vt:lpstr>Day wise Learning Plan</vt:lpstr>
      <vt:lpstr>Day wise Learning Plan</vt:lpstr>
      <vt:lpstr>What you will get from this Free 30 Days Master Class?</vt:lpstr>
      <vt:lpstr>Ans : During the Live Class, organizer will post Google Form link in Live Chat. The Participants should submit the from on daily basis.  Minimum 25 Days Attendance is Required to get Master Class Participation Certificate.</vt:lpstr>
      <vt:lpstr>Sample Webinar Participation Certificate?</vt:lpstr>
      <vt:lpstr>Pantech will make you to Create 7 Projects in DATABASE MANAGEMENT SYSTEM in 30 Days</vt:lpstr>
      <vt:lpstr>  What You Will Get???</vt:lpstr>
      <vt:lpstr>You can convert this MASTERCLASS into a CERTIFIED INTERNSHIP</vt:lpstr>
      <vt:lpstr>PowerPoint Presentation</vt:lpstr>
      <vt:lpstr>PowerPoint Presentation</vt:lpstr>
      <vt:lpstr>Learn the complete CONCEPTS on DATABASE MANAGEMENT SYSTEM .. With Practice &amp; Implementation</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Infographics</dc:title>
  <dc:creator>DELL</dc:creator>
  <cp:lastModifiedBy>admin</cp:lastModifiedBy>
  <cp:revision>257</cp:revision>
  <cp:lastPrinted>2021-11-13T12:56:16Z</cp:lastPrinted>
  <dcterms:modified xsi:type="dcterms:W3CDTF">2023-05-24T12:31:45Z</dcterms:modified>
</cp:coreProperties>
</file>